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753600" cy="7315200"/>
  <p:notesSz cx="6858000" cy="9144000"/>
  <p:embeddedFontLst>
    <p:embeddedFont>
      <p:font typeface="FFF Equipe" panose="02000503000000020004" pitchFamily="2" charset="77"/>
      <p:regular r:id="rId4"/>
      <p:bold r:id="rId5"/>
    </p:embeddedFont>
    <p:embeddedFont>
      <p:font typeface="FFF Equipe Bold" panose="02000803000000020004" pitchFamily="2" charset="77"/>
      <p:regular r:id="rId6"/>
      <p:bold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E3FF"/>
    <a:srgbClr val="FF6699"/>
    <a:srgbClr val="CCB17D"/>
    <a:srgbClr val="DC3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94588" autoAdjust="0"/>
  </p:normalViewPr>
  <p:slideViewPr>
    <p:cSldViewPr>
      <p:cViewPr varScale="1">
        <p:scale>
          <a:sx n="94" d="100"/>
          <a:sy n="94" d="100"/>
        </p:scale>
        <p:origin x="180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F8E25-47D7-0B4D-85A4-0DFE10427530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73D9CB-1EDD-B741-8D2D-4419F03F3E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8655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835C8-0367-2D76-1DF0-5E58E05A8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5836DF0-ECF9-4BAE-B577-9D957DBB9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C8198D-BF11-31AA-FDD3-BB86D8A3A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9A9095-8B9E-BD4E-CD24-EAF03EB96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73D9CB-1EDD-B741-8D2D-4419F03F3EF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0369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svg"/><Relationship Id="rId21" Type="http://schemas.openxmlformats.org/officeDocument/2006/relationships/image" Target="../media/image19.sv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47" Type="http://schemas.openxmlformats.org/officeDocument/2006/relationships/image" Target="../media/image45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svg"/><Relationship Id="rId40" Type="http://schemas.openxmlformats.org/officeDocument/2006/relationships/image" Target="../media/image38.png"/><Relationship Id="rId45" Type="http://schemas.openxmlformats.org/officeDocument/2006/relationships/image" Target="../media/image43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31" Type="http://schemas.openxmlformats.org/officeDocument/2006/relationships/image" Target="../media/image29.svg"/><Relationship Id="rId44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svg"/><Relationship Id="rId30" Type="http://schemas.openxmlformats.org/officeDocument/2006/relationships/image" Target="../media/image28.png"/><Relationship Id="rId35" Type="http://schemas.openxmlformats.org/officeDocument/2006/relationships/image" Target="../media/image33.svg"/><Relationship Id="rId43" Type="http://schemas.openxmlformats.org/officeDocument/2006/relationships/image" Target="../media/image41.svg"/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33" Type="http://schemas.openxmlformats.org/officeDocument/2006/relationships/image" Target="../media/image31.sv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8.png"/><Relationship Id="rId41" Type="http://schemas.openxmlformats.org/officeDocument/2006/relationships/image" Target="../media/image3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5B80F-22F6-2E5D-C588-1B39DF77D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2" name="Connecteur droit 231">
            <a:extLst>
              <a:ext uri="{FF2B5EF4-FFF2-40B4-BE49-F238E27FC236}">
                <a16:creationId xmlns:a16="http://schemas.microsoft.com/office/drawing/2014/main" id="{023DBF73-F474-7447-A99F-B9F6ABAA14E9}"/>
              </a:ext>
            </a:extLst>
          </p:cNvPr>
          <p:cNvCxnSpPr>
            <a:cxnSpLocks/>
            <a:stCxn id="674" idx="3"/>
          </p:cNvCxnSpPr>
          <p:nvPr/>
        </p:nvCxnSpPr>
        <p:spPr>
          <a:xfrm>
            <a:off x="3750285" y="395259"/>
            <a:ext cx="1468025" cy="1277144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eur droit 235">
            <a:extLst>
              <a:ext uri="{FF2B5EF4-FFF2-40B4-BE49-F238E27FC236}">
                <a16:creationId xmlns:a16="http://schemas.microsoft.com/office/drawing/2014/main" id="{4511390D-D767-3E46-9DD7-9D5E0B964678}"/>
              </a:ext>
            </a:extLst>
          </p:cNvPr>
          <p:cNvCxnSpPr>
            <a:cxnSpLocks/>
            <a:stCxn id="716" idx="3"/>
          </p:cNvCxnSpPr>
          <p:nvPr/>
        </p:nvCxnSpPr>
        <p:spPr>
          <a:xfrm flipV="1">
            <a:off x="3789067" y="1675509"/>
            <a:ext cx="1429243" cy="44033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necteur droit 239">
            <a:extLst>
              <a:ext uri="{FF2B5EF4-FFF2-40B4-BE49-F238E27FC236}">
                <a16:creationId xmlns:a16="http://schemas.microsoft.com/office/drawing/2014/main" id="{2EA03CEA-AC33-F04F-9E22-E2041A336C72}"/>
              </a:ext>
            </a:extLst>
          </p:cNvPr>
          <p:cNvCxnSpPr>
            <a:cxnSpLocks/>
            <a:stCxn id="698" idx="3"/>
          </p:cNvCxnSpPr>
          <p:nvPr/>
        </p:nvCxnSpPr>
        <p:spPr>
          <a:xfrm>
            <a:off x="3789067" y="1543540"/>
            <a:ext cx="1429243" cy="125076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onnecteur droit 242">
            <a:extLst>
              <a:ext uri="{FF2B5EF4-FFF2-40B4-BE49-F238E27FC236}">
                <a16:creationId xmlns:a16="http://schemas.microsoft.com/office/drawing/2014/main" id="{2E2793EF-317D-014C-A58E-EACE7F86F08F}"/>
              </a:ext>
            </a:extLst>
          </p:cNvPr>
          <p:cNvCxnSpPr>
            <a:cxnSpLocks/>
            <a:stCxn id="680" idx="3"/>
          </p:cNvCxnSpPr>
          <p:nvPr/>
        </p:nvCxnSpPr>
        <p:spPr>
          <a:xfrm>
            <a:off x="3789067" y="971241"/>
            <a:ext cx="1429243" cy="710703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4">
            <a:extLst>
              <a:ext uri="{FF2B5EF4-FFF2-40B4-BE49-F238E27FC236}">
                <a16:creationId xmlns:a16="http://schemas.microsoft.com/office/drawing/2014/main" id="{C3CEF466-71CB-F30B-3DD4-B28B17DA921E}"/>
              </a:ext>
            </a:extLst>
          </p:cNvPr>
          <p:cNvGrpSpPr/>
          <p:nvPr/>
        </p:nvGrpSpPr>
        <p:grpSpPr>
          <a:xfrm>
            <a:off x="3620454" y="4427580"/>
            <a:ext cx="4079293" cy="2408346"/>
            <a:chOff x="0" y="0"/>
            <a:chExt cx="1377110" cy="830045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1FD49035-1127-6AB4-5A54-FDEE79669D03}"/>
                </a:ext>
              </a:extLst>
            </p:cNvPr>
            <p:cNvSpPr/>
            <p:nvPr/>
          </p:nvSpPr>
          <p:spPr>
            <a:xfrm>
              <a:off x="0" y="0"/>
              <a:ext cx="1377110" cy="830045"/>
            </a:xfrm>
            <a:custGeom>
              <a:avLst/>
              <a:gdLst/>
              <a:ahLst/>
              <a:cxnLst/>
              <a:rect l="l" t="t" r="r" b="b"/>
              <a:pathLst>
                <a:path w="1377110" h="830045">
                  <a:moveTo>
                    <a:pt x="0" y="0"/>
                  </a:moveTo>
                  <a:lnTo>
                    <a:pt x="1377110" y="0"/>
                  </a:lnTo>
                  <a:lnTo>
                    <a:pt x="1377110" y="830045"/>
                  </a:lnTo>
                  <a:lnTo>
                    <a:pt x="0" y="83004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46" name="TextBox 46">
              <a:extLst>
                <a:ext uri="{FF2B5EF4-FFF2-40B4-BE49-F238E27FC236}">
                  <a16:creationId xmlns:a16="http://schemas.microsoft.com/office/drawing/2014/main" id="{CE981ABD-1DD2-9541-5104-9F110926D529}"/>
                </a:ext>
              </a:extLst>
            </p:cNvPr>
            <p:cNvSpPr txBox="1"/>
            <p:nvPr/>
          </p:nvSpPr>
          <p:spPr>
            <a:xfrm>
              <a:off x="0" y="-9525"/>
              <a:ext cx="1377110" cy="83957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39"/>
                </a:lnSpc>
              </a:pPr>
              <a:endParaRPr noProof="1"/>
            </a:p>
          </p:txBody>
        </p:sp>
      </p:grpSp>
      <p:sp>
        <p:nvSpPr>
          <p:cNvPr id="125" name="Freeform 125">
            <a:extLst>
              <a:ext uri="{FF2B5EF4-FFF2-40B4-BE49-F238E27FC236}">
                <a16:creationId xmlns:a16="http://schemas.microsoft.com/office/drawing/2014/main" id="{A9F8A638-E736-2BB5-ABC9-E428219480C3}"/>
              </a:ext>
            </a:extLst>
          </p:cNvPr>
          <p:cNvSpPr/>
          <p:nvPr/>
        </p:nvSpPr>
        <p:spPr>
          <a:xfrm>
            <a:off x="245542" y="2593263"/>
            <a:ext cx="7450657" cy="1024499"/>
          </a:xfrm>
          <a:custGeom>
            <a:avLst/>
            <a:gdLst/>
            <a:ahLst/>
            <a:cxnLst/>
            <a:rect l="l" t="t" r="r" b="b"/>
            <a:pathLst>
              <a:path w="2884742" h="417434">
                <a:moveTo>
                  <a:pt x="0" y="0"/>
                </a:moveTo>
                <a:lnTo>
                  <a:pt x="2884742" y="0"/>
                </a:lnTo>
                <a:lnTo>
                  <a:pt x="2884742" y="417434"/>
                </a:lnTo>
                <a:lnTo>
                  <a:pt x="0" y="41743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endParaRPr lang="fr-FR" noProof="1"/>
          </a:p>
        </p:txBody>
      </p:sp>
      <p:grpSp>
        <p:nvGrpSpPr>
          <p:cNvPr id="127" name="Group 127">
            <a:extLst>
              <a:ext uri="{FF2B5EF4-FFF2-40B4-BE49-F238E27FC236}">
                <a16:creationId xmlns:a16="http://schemas.microsoft.com/office/drawing/2014/main" id="{0CF20B2B-A515-2006-5922-13910F380535}"/>
              </a:ext>
            </a:extLst>
          </p:cNvPr>
          <p:cNvGrpSpPr/>
          <p:nvPr/>
        </p:nvGrpSpPr>
        <p:grpSpPr>
          <a:xfrm>
            <a:off x="235677" y="3612677"/>
            <a:ext cx="3765794" cy="1190077"/>
            <a:chOff x="0" y="-9525"/>
            <a:chExt cx="1457844" cy="46010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28" name="Freeform 128">
              <a:extLst>
                <a:ext uri="{FF2B5EF4-FFF2-40B4-BE49-F238E27FC236}">
                  <a16:creationId xmlns:a16="http://schemas.microsoft.com/office/drawing/2014/main" id="{2A9164D1-1A3C-5782-8E34-D41E4E36F58F}"/>
                </a:ext>
              </a:extLst>
            </p:cNvPr>
            <p:cNvSpPr/>
            <p:nvPr/>
          </p:nvSpPr>
          <p:spPr>
            <a:xfrm>
              <a:off x="1031" y="-274"/>
              <a:ext cx="1456813" cy="450577"/>
            </a:xfrm>
            <a:custGeom>
              <a:avLst/>
              <a:gdLst/>
              <a:ahLst/>
              <a:cxnLst/>
              <a:rect l="l" t="t" r="r" b="b"/>
              <a:pathLst>
                <a:path w="1456813" h="450577">
                  <a:moveTo>
                    <a:pt x="0" y="0"/>
                  </a:moveTo>
                  <a:lnTo>
                    <a:pt x="1456813" y="0"/>
                  </a:lnTo>
                  <a:lnTo>
                    <a:pt x="1456813" y="450577"/>
                  </a:lnTo>
                  <a:lnTo>
                    <a:pt x="0" y="45057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129" name="TextBox 129">
              <a:extLst>
                <a:ext uri="{FF2B5EF4-FFF2-40B4-BE49-F238E27FC236}">
                  <a16:creationId xmlns:a16="http://schemas.microsoft.com/office/drawing/2014/main" id="{4719420D-CBFF-58DB-8053-D980055F6D44}"/>
                </a:ext>
              </a:extLst>
            </p:cNvPr>
            <p:cNvSpPr txBox="1"/>
            <p:nvPr/>
          </p:nvSpPr>
          <p:spPr>
            <a:xfrm>
              <a:off x="0" y="-9525"/>
              <a:ext cx="1456813" cy="46010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39"/>
                </a:lnSpc>
              </a:pPr>
              <a:endParaRPr noProof="1"/>
            </a:p>
          </p:txBody>
        </p:sp>
      </p:grpSp>
      <p:grpSp>
        <p:nvGrpSpPr>
          <p:cNvPr id="139" name="Group 139">
            <a:extLst>
              <a:ext uri="{FF2B5EF4-FFF2-40B4-BE49-F238E27FC236}">
                <a16:creationId xmlns:a16="http://schemas.microsoft.com/office/drawing/2014/main" id="{61151612-563E-4ECF-F809-254CF535AA25}"/>
              </a:ext>
            </a:extLst>
          </p:cNvPr>
          <p:cNvGrpSpPr/>
          <p:nvPr/>
        </p:nvGrpSpPr>
        <p:grpSpPr>
          <a:xfrm>
            <a:off x="228600" y="4784459"/>
            <a:ext cx="3735112" cy="1110383"/>
            <a:chOff x="0" y="0"/>
            <a:chExt cx="1386418" cy="411253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0" name="Freeform 140">
              <a:extLst>
                <a:ext uri="{FF2B5EF4-FFF2-40B4-BE49-F238E27FC236}">
                  <a16:creationId xmlns:a16="http://schemas.microsoft.com/office/drawing/2014/main" id="{E4F9808F-4552-1326-9BC8-6D066A54A70D}"/>
                </a:ext>
              </a:extLst>
            </p:cNvPr>
            <p:cNvSpPr/>
            <p:nvPr/>
          </p:nvSpPr>
          <p:spPr>
            <a:xfrm>
              <a:off x="0" y="0"/>
              <a:ext cx="1386418" cy="411253"/>
            </a:xfrm>
            <a:custGeom>
              <a:avLst/>
              <a:gdLst/>
              <a:ahLst/>
              <a:cxnLst/>
              <a:rect l="l" t="t" r="r" b="b"/>
              <a:pathLst>
                <a:path w="1386418" h="411253">
                  <a:moveTo>
                    <a:pt x="0" y="0"/>
                  </a:moveTo>
                  <a:lnTo>
                    <a:pt x="1386418" y="0"/>
                  </a:lnTo>
                  <a:lnTo>
                    <a:pt x="1386418" y="411253"/>
                  </a:lnTo>
                  <a:lnTo>
                    <a:pt x="0" y="41125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141" name="TextBox 141">
              <a:extLst>
                <a:ext uri="{FF2B5EF4-FFF2-40B4-BE49-F238E27FC236}">
                  <a16:creationId xmlns:a16="http://schemas.microsoft.com/office/drawing/2014/main" id="{EB3858E9-1310-E21C-B9E7-2A44021503E2}"/>
                </a:ext>
              </a:extLst>
            </p:cNvPr>
            <p:cNvSpPr txBox="1"/>
            <p:nvPr/>
          </p:nvSpPr>
          <p:spPr>
            <a:xfrm>
              <a:off x="0" y="-9525"/>
              <a:ext cx="1386418" cy="42077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39"/>
                </a:lnSpc>
              </a:pPr>
              <a:endParaRPr noProof="1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70F2B05B-990E-5445-AED3-E37C216024A0}"/>
              </a:ext>
            </a:extLst>
          </p:cNvPr>
          <p:cNvGrpSpPr/>
          <p:nvPr/>
        </p:nvGrpSpPr>
        <p:grpSpPr>
          <a:xfrm>
            <a:off x="5226554" y="381000"/>
            <a:ext cx="2164846" cy="625285"/>
            <a:chOff x="0" y="0"/>
            <a:chExt cx="6395538" cy="1847259"/>
          </a:xfrm>
          <a:solidFill>
            <a:schemeClr val="bg1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762B838-29EB-83DA-49D2-ED28D8649D05}"/>
                </a:ext>
              </a:extLst>
            </p:cNvPr>
            <p:cNvSpPr/>
            <p:nvPr/>
          </p:nvSpPr>
          <p:spPr>
            <a:xfrm>
              <a:off x="0" y="0"/>
              <a:ext cx="6395538" cy="1847259"/>
            </a:xfrm>
            <a:custGeom>
              <a:avLst/>
              <a:gdLst/>
              <a:ahLst/>
              <a:cxnLst/>
              <a:rect l="l" t="t" r="r" b="b"/>
              <a:pathLst>
                <a:path w="6395538" h="1847259">
                  <a:moveTo>
                    <a:pt x="0" y="0"/>
                  </a:moveTo>
                  <a:lnTo>
                    <a:pt x="0" y="1847259"/>
                  </a:lnTo>
                  <a:lnTo>
                    <a:pt x="6395538" y="1847259"/>
                  </a:lnTo>
                  <a:lnTo>
                    <a:pt x="6395538" y="0"/>
                  </a:lnTo>
                  <a:lnTo>
                    <a:pt x="0" y="0"/>
                  </a:lnTo>
                  <a:close/>
                  <a:moveTo>
                    <a:pt x="6334578" y="1786299"/>
                  </a:moveTo>
                  <a:lnTo>
                    <a:pt x="59690" y="1786299"/>
                  </a:lnTo>
                  <a:lnTo>
                    <a:pt x="59690" y="59690"/>
                  </a:lnTo>
                  <a:lnTo>
                    <a:pt x="6334578" y="59690"/>
                  </a:lnTo>
                  <a:lnTo>
                    <a:pt x="6334578" y="1786299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endParaRPr lang="fr-FR" noProof="1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B45FD61E-9E50-2C5F-B908-4ED2AA017AD5}"/>
              </a:ext>
            </a:extLst>
          </p:cNvPr>
          <p:cNvSpPr/>
          <p:nvPr/>
        </p:nvSpPr>
        <p:spPr>
          <a:xfrm>
            <a:off x="9279355" y="41392"/>
            <a:ext cx="455682" cy="390033"/>
          </a:xfrm>
          <a:custGeom>
            <a:avLst/>
            <a:gdLst/>
            <a:ahLst/>
            <a:cxnLst/>
            <a:rect l="l" t="t" r="r" b="b"/>
            <a:pathLst>
              <a:path w="455682" h="390033">
                <a:moveTo>
                  <a:pt x="0" y="0"/>
                </a:moveTo>
                <a:lnTo>
                  <a:pt x="455682" y="0"/>
                </a:lnTo>
                <a:lnTo>
                  <a:pt x="455682" y="390033"/>
                </a:lnTo>
                <a:lnTo>
                  <a:pt x="0" y="3900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BA2230FC-7DD7-2C4F-B5B9-7BA58766BFA4}"/>
              </a:ext>
            </a:extLst>
          </p:cNvPr>
          <p:cNvGrpSpPr/>
          <p:nvPr/>
        </p:nvGrpSpPr>
        <p:grpSpPr>
          <a:xfrm>
            <a:off x="8337665" y="7017224"/>
            <a:ext cx="1411612" cy="227821"/>
            <a:chOff x="0" y="0"/>
            <a:chExt cx="4700134" cy="75855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D3167CA-AF7B-C5C0-46B9-060BFA4ADD7E}"/>
                </a:ext>
              </a:extLst>
            </p:cNvPr>
            <p:cNvSpPr/>
            <p:nvPr/>
          </p:nvSpPr>
          <p:spPr>
            <a:xfrm>
              <a:off x="0" y="0"/>
              <a:ext cx="4310052" cy="730250"/>
            </a:xfrm>
            <a:custGeom>
              <a:avLst/>
              <a:gdLst/>
              <a:ahLst/>
              <a:cxnLst/>
              <a:rect l="l" t="t" r="r" b="b"/>
              <a:pathLst>
                <a:path w="4310052" h="730250">
                  <a:moveTo>
                    <a:pt x="0" y="0"/>
                  </a:moveTo>
                  <a:lnTo>
                    <a:pt x="4310052" y="0"/>
                  </a:lnTo>
                  <a:lnTo>
                    <a:pt x="4310052" y="730250"/>
                  </a:lnTo>
                  <a:lnTo>
                    <a:pt x="0" y="730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1D49C6B-0D08-F486-AAA1-91F1867A9809}"/>
                </a:ext>
              </a:extLst>
            </p:cNvPr>
            <p:cNvSpPr txBox="1"/>
            <p:nvPr/>
          </p:nvSpPr>
          <p:spPr>
            <a:xfrm>
              <a:off x="0" y="0"/>
              <a:ext cx="4700134" cy="75855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1080"/>
                </a:lnSpc>
              </a:pPr>
              <a:r>
                <a:rPr lang="en-US" sz="900" dirty="0">
                  <a:solidFill>
                    <a:srgbClr val="2A1287"/>
                  </a:solidFill>
                  <a:latin typeface="FFF Equipe"/>
                  <a:ea typeface="FFF Equipe"/>
                  <a:cs typeface="FFF Equipe"/>
                  <a:sym typeface="FFF Equipe"/>
                </a:rPr>
                <a:t>DRH – Juillet 2025</a:t>
              </a: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57C613AD-8228-7571-7436-110B52630DF9}"/>
              </a:ext>
            </a:extLst>
          </p:cNvPr>
          <p:cNvGrpSpPr/>
          <p:nvPr/>
        </p:nvGrpSpPr>
        <p:grpSpPr>
          <a:xfrm>
            <a:off x="3992916" y="2656779"/>
            <a:ext cx="1757453" cy="916743"/>
            <a:chOff x="0" y="0"/>
            <a:chExt cx="6093732" cy="3178685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1403FCF-A7C3-F00D-E161-134FACF03092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1FD3A93-E5D9-81E3-D79A-8DA2F4DCB106}"/>
              </a:ext>
            </a:extLst>
          </p:cNvPr>
          <p:cNvGrpSpPr/>
          <p:nvPr/>
        </p:nvGrpSpPr>
        <p:grpSpPr>
          <a:xfrm>
            <a:off x="2155127" y="2664657"/>
            <a:ext cx="1757453" cy="916743"/>
            <a:chOff x="0" y="0"/>
            <a:chExt cx="6093732" cy="3178685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C90296C-313D-9446-B379-B06564ECC5BB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D9A82EF-9A56-C9F4-4E33-F488CD33A237}"/>
              </a:ext>
            </a:extLst>
          </p:cNvPr>
          <p:cNvGrpSpPr/>
          <p:nvPr/>
        </p:nvGrpSpPr>
        <p:grpSpPr>
          <a:xfrm>
            <a:off x="306728" y="2656779"/>
            <a:ext cx="1757453" cy="916743"/>
            <a:chOff x="0" y="0"/>
            <a:chExt cx="6093732" cy="3178685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BD32C0B-3CA9-2D55-9F44-F52E41DA8B2C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0D88F815-41AE-0449-C5AE-47CB46AC75C9}"/>
              </a:ext>
            </a:extLst>
          </p:cNvPr>
          <p:cNvGrpSpPr/>
          <p:nvPr/>
        </p:nvGrpSpPr>
        <p:grpSpPr>
          <a:xfrm>
            <a:off x="4007916" y="3590236"/>
            <a:ext cx="3688284" cy="1149715"/>
            <a:chOff x="0" y="-9525"/>
            <a:chExt cx="1431675" cy="482847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4EA091A-4BD2-BB51-AFAC-7AC0F2336BC2}"/>
                </a:ext>
              </a:extLst>
            </p:cNvPr>
            <p:cNvSpPr/>
            <p:nvPr/>
          </p:nvSpPr>
          <p:spPr>
            <a:xfrm>
              <a:off x="0" y="0"/>
              <a:ext cx="1431675" cy="473322"/>
            </a:xfrm>
            <a:custGeom>
              <a:avLst/>
              <a:gdLst/>
              <a:ahLst/>
              <a:cxnLst/>
              <a:rect l="l" t="t" r="r" b="b"/>
              <a:pathLst>
                <a:path w="1431675" h="473322">
                  <a:moveTo>
                    <a:pt x="0" y="0"/>
                  </a:moveTo>
                  <a:lnTo>
                    <a:pt x="1431675" y="0"/>
                  </a:lnTo>
                  <a:lnTo>
                    <a:pt x="1431675" y="473322"/>
                  </a:lnTo>
                  <a:lnTo>
                    <a:pt x="0" y="4733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7843"/>
              </a:schemeClr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7FC55C3B-8AED-6F2C-C935-011EB178983C}"/>
                </a:ext>
              </a:extLst>
            </p:cNvPr>
            <p:cNvSpPr txBox="1"/>
            <p:nvPr/>
          </p:nvSpPr>
          <p:spPr>
            <a:xfrm>
              <a:off x="0" y="-9525"/>
              <a:ext cx="1431675" cy="48284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39"/>
                </a:lnSpc>
              </a:pPr>
              <a:endParaRPr noProof="1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D5BD56DF-BD98-647A-5ABB-ADDCA44C6E86}"/>
              </a:ext>
            </a:extLst>
          </p:cNvPr>
          <p:cNvGrpSpPr/>
          <p:nvPr/>
        </p:nvGrpSpPr>
        <p:grpSpPr>
          <a:xfrm>
            <a:off x="5849425" y="3723580"/>
            <a:ext cx="1757453" cy="916743"/>
            <a:chOff x="0" y="0"/>
            <a:chExt cx="6093732" cy="3178685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691179B-74F2-154D-5F72-0CEBDF9707AB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B3337CED-CFEF-02FB-8EAE-DACF84DA0175}"/>
              </a:ext>
            </a:extLst>
          </p:cNvPr>
          <p:cNvGrpSpPr/>
          <p:nvPr/>
        </p:nvGrpSpPr>
        <p:grpSpPr>
          <a:xfrm>
            <a:off x="4009792" y="3723580"/>
            <a:ext cx="1757453" cy="916743"/>
            <a:chOff x="0" y="0"/>
            <a:chExt cx="6093732" cy="3178685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B83770C-4308-AEA0-98EC-7AE83685DA09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9355116D-73D0-5E60-1526-4B3BC8B2CB9D}"/>
              </a:ext>
            </a:extLst>
          </p:cNvPr>
          <p:cNvGrpSpPr/>
          <p:nvPr/>
        </p:nvGrpSpPr>
        <p:grpSpPr>
          <a:xfrm>
            <a:off x="2172003" y="3731457"/>
            <a:ext cx="1757453" cy="916743"/>
            <a:chOff x="0" y="0"/>
            <a:chExt cx="6093732" cy="3178685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093FE3EB-E2F2-142F-2C15-66B1180A86E3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sp>
        <p:nvSpPr>
          <p:cNvPr id="25" name="TextBox 25">
            <a:extLst>
              <a:ext uri="{FF2B5EF4-FFF2-40B4-BE49-F238E27FC236}">
                <a16:creationId xmlns:a16="http://schemas.microsoft.com/office/drawing/2014/main" id="{B949DA99-0173-E56D-9471-CC94F8FBFBED}"/>
              </a:ext>
            </a:extLst>
          </p:cNvPr>
          <p:cNvSpPr txBox="1"/>
          <p:nvPr/>
        </p:nvSpPr>
        <p:spPr>
          <a:xfrm>
            <a:off x="2367674" y="3813197"/>
            <a:ext cx="1410036" cy="5041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1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 LIGUE FÉMININE DE FOOTBALL PROFESSIONNEL (LFFP)</a:t>
            </a:r>
          </a:p>
          <a:p>
            <a:pPr algn="ctr">
              <a:lnSpc>
                <a:spcPts val="991"/>
              </a:lnSpc>
            </a:pPr>
            <a:endParaRPr lang="en-US" sz="800" b="1" noProof="1">
              <a:solidFill>
                <a:srgbClr val="DA2731"/>
              </a:solidFill>
              <a:latin typeface="FFF Equipe Bold"/>
              <a:ea typeface="FFF Equipe Bold"/>
              <a:cs typeface="FFF Equipe Bold"/>
              <a:sym typeface="FFF Equipe Bold"/>
            </a:endParaRP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DC35033B-64A5-8C14-289D-5AAA5E4BD86A}"/>
              </a:ext>
            </a:extLst>
          </p:cNvPr>
          <p:cNvGrpSpPr/>
          <p:nvPr/>
        </p:nvGrpSpPr>
        <p:grpSpPr>
          <a:xfrm>
            <a:off x="308781" y="3723579"/>
            <a:ext cx="1757453" cy="916743"/>
            <a:chOff x="0" y="0"/>
            <a:chExt cx="6093732" cy="3178685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E2CA178-79FC-6F0B-D512-9DED3DFE4A0D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F73BB81C-1F2A-07C3-F17A-735802198D33}"/>
              </a:ext>
            </a:extLst>
          </p:cNvPr>
          <p:cNvGrpSpPr/>
          <p:nvPr/>
        </p:nvGrpSpPr>
        <p:grpSpPr>
          <a:xfrm>
            <a:off x="5832549" y="2656779"/>
            <a:ext cx="1757453" cy="916743"/>
            <a:chOff x="0" y="0"/>
            <a:chExt cx="6093732" cy="3178685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85736D7F-82B1-ED2C-4DFD-81F578ABAE06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E05A4C53-8D08-4112-7EBE-024680594B5A}"/>
              </a:ext>
            </a:extLst>
          </p:cNvPr>
          <p:cNvGrpSpPr/>
          <p:nvPr/>
        </p:nvGrpSpPr>
        <p:grpSpPr>
          <a:xfrm>
            <a:off x="2168602" y="4808477"/>
            <a:ext cx="1757453" cy="916743"/>
            <a:chOff x="0" y="0"/>
            <a:chExt cx="6093732" cy="3178685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07425AE-C6D9-A2E5-A5F8-BCCEFE5FD4E0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sp>
        <p:nvSpPr>
          <p:cNvPr id="32" name="TextBox 32">
            <a:extLst>
              <a:ext uri="{FF2B5EF4-FFF2-40B4-BE49-F238E27FC236}">
                <a16:creationId xmlns:a16="http://schemas.microsoft.com/office/drawing/2014/main" id="{5E83CA5B-A3E5-BF42-8D07-1A44118F3D00}"/>
              </a:ext>
            </a:extLst>
          </p:cNvPr>
          <p:cNvSpPr txBox="1"/>
          <p:nvPr/>
        </p:nvSpPr>
        <p:spPr>
          <a:xfrm>
            <a:off x="2328875" y="4914617"/>
            <a:ext cx="1410036" cy="552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87"/>
              </a:lnSpc>
            </a:pPr>
            <a:r>
              <a:rPr lang="en-US" sz="800" b="1" noProof="1">
                <a:solidFill>
                  <a:srgbClr val="DC2C33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DU FOOTBALL AMATEUR &amp; DES TERRITOIRES (DFAT)</a:t>
            </a:r>
          </a:p>
          <a:p>
            <a:pPr algn="ctr">
              <a:lnSpc>
                <a:spcPts val="1087"/>
              </a:lnSpc>
            </a:pPr>
            <a:endParaRPr lang="en-US" sz="800" b="1" noProof="1">
              <a:solidFill>
                <a:srgbClr val="DC2C33"/>
              </a:solidFill>
              <a:latin typeface="FFF Equipe Bold"/>
              <a:ea typeface="FFF Equipe Bold"/>
              <a:cs typeface="FFF Equipe Bold"/>
              <a:sym typeface="FFF Equipe Bold"/>
            </a:endParaRPr>
          </a:p>
        </p:txBody>
      </p:sp>
      <p:grpSp>
        <p:nvGrpSpPr>
          <p:cNvPr id="33" name="Group 33">
            <a:extLst>
              <a:ext uri="{FF2B5EF4-FFF2-40B4-BE49-F238E27FC236}">
                <a16:creationId xmlns:a16="http://schemas.microsoft.com/office/drawing/2014/main" id="{7992B671-C20C-EB72-ED80-100235E7F7F0}"/>
              </a:ext>
            </a:extLst>
          </p:cNvPr>
          <p:cNvGrpSpPr/>
          <p:nvPr/>
        </p:nvGrpSpPr>
        <p:grpSpPr>
          <a:xfrm>
            <a:off x="320203" y="4800600"/>
            <a:ext cx="1757453" cy="916743"/>
            <a:chOff x="0" y="0"/>
            <a:chExt cx="6093732" cy="3178685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0F9530E1-7C7F-B505-3D68-FF655643F5D6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217E10E3-534C-9DB6-1793-C9A9E2123218}"/>
              </a:ext>
            </a:extLst>
          </p:cNvPr>
          <p:cNvGrpSpPr/>
          <p:nvPr/>
        </p:nvGrpSpPr>
        <p:grpSpPr>
          <a:xfrm>
            <a:off x="235858" y="5776339"/>
            <a:ext cx="1957900" cy="1071109"/>
            <a:chOff x="0" y="0"/>
            <a:chExt cx="716339" cy="44191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2586A4C-51CB-7F9C-A310-7E35372F58D9}"/>
                </a:ext>
              </a:extLst>
            </p:cNvPr>
            <p:cNvSpPr/>
            <p:nvPr/>
          </p:nvSpPr>
          <p:spPr>
            <a:xfrm>
              <a:off x="0" y="0"/>
              <a:ext cx="716339" cy="441916"/>
            </a:xfrm>
            <a:custGeom>
              <a:avLst/>
              <a:gdLst/>
              <a:ahLst/>
              <a:cxnLst/>
              <a:rect l="l" t="t" r="r" b="b"/>
              <a:pathLst>
                <a:path w="716339" h="441916">
                  <a:moveTo>
                    <a:pt x="0" y="0"/>
                  </a:moveTo>
                  <a:lnTo>
                    <a:pt x="716339" y="0"/>
                  </a:lnTo>
                  <a:lnTo>
                    <a:pt x="716339" y="441916"/>
                  </a:lnTo>
                  <a:lnTo>
                    <a:pt x="0" y="44191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7C34CB28-8207-AC6C-F619-21E2F9858D52}"/>
                </a:ext>
              </a:extLst>
            </p:cNvPr>
            <p:cNvSpPr txBox="1"/>
            <p:nvPr/>
          </p:nvSpPr>
          <p:spPr>
            <a:xfrm>
              <a:off x="0" y="-9525"/>
              <a:ext cx="716339" cy="45144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39"/>
                </a:lnSpc>
              </a:pPr>
              <a:endParaRPr noProof="1"/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65A7FC68-8E05-3FA7-531B-5EF2248BB474}"/>
              </a:ext>
            </a:extLst>
          </p:cNvPr>
          <p:cNvGrpSpPr/>
          <p:nvPr/>
        </p:nvGrpSpPr>
        <p:grpSpPr>
          <a:xfrm>
            <a:off x="308474" y="5851578"/>
            <a:ext cx="1757453" cy="916743"/>
            <a:chOff x="0" y="0"/>
            <a:chExt cx="6093732" cy="3178685"/>
          </a:xfrm>
        </p:grpSpPr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252A47B4-73B8-64EC-1414-A2D49D0653CA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sp>
        <p:nvSpPr>
          <p:cNvPr id="40" name="TextBox 40">
            <a:extLst>
              <a:ext uri="{FF2B5EF4-FFF2-40B4-BE49-F238E27FC236}">
                <a16:creationId xmlns:a16="http://schemas.microsoft.com/office/drawing/2014/main" id="{38556D47-3B1A-6B06-8B9B-1B0B154A4307}"/>
              </a:ext>
            </a:extLst>
          </p:cNvPr>
          <p:cNvSpPr txBox="1"/>
          <p:nvPr/>
        </p:nvSpPr>
        <p:spPr>
          <a:xfrm>
            <a:off x="532094" y="5908467"/>
            <a:ext cx="1387018" cy="5041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4"/>
              </a:lnSpc>
            </a:pPr>
            <a:r>
              <a:rPr lang="en-US" sz="800" b="1" noProof="1">
                <a:solidFill>
                  <a:srgbClr val="DC2C33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L’INSTITUT EMPLOI ET FORMATION DU FOOTBALL (IEFF)</a:t>
            </a:r>
          </a:p>
          <a:p>
            <a:pPr algn="ctr">
              <a:lnSpc>
                <a:spcPts val="984"/>
              </a:lnSpc>
            </a:pPr>
            <a:endParaRPr lang="en-US" sz="800" b="1" noProof="1">
              <a:solidFill>
                <a:srgbClr val="DC2C33"/>
              </a:solidFill>
              <a:latin typeface="FFF Equipe Bold"/>
              <a:ea typeface="FFF Equipe Bold"/>
              <a:cs typeface="FFF Equipe Bold"/>
              <a:sym typeface="FFF Equipe Bold"/>
            </a:endParaRPr>
          </a:p>
        </p:txBody>
      </p:sp>
      <p:grpSp>
        <p:nvGrpSpPr>
          <p:cNvPr id="41" name="Group 41">
            <a:extLst>
              <a:ext uri="{FF2B5EF4-FFF2-40B4-BE49-F238E27FC236}">
                <a16:creationId xmlns:a16="http://schemas.microsoft.com/office/drawing/2014/main" id="{096FB033-93C2-18CA-6AB0-5A024EBE5281}"/>
              </a:ext>
            </a:extLst>
          </p:cNvPr>
          <p:cNvGrpSpPr/>
          <p:nvPr/>
        </p:nvGrpSpPr>
        <p:grpSpPr>
          <a:xfrm>
            <a:off x="2130929" y="5755959"/>
            <a:ext cx="2146189" cy="1085899"/>
            <a:chOff x="0" y="0"/>
            <a:chExt cx="673356" cy="43877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82CA3ADC-5857-2993-D5FB-049572847EA2}"/>
                </a:ext>
              </a:extLst>
            </p:cNvPr>
            <p:cNvSpPr/>
            <p:nvPr/>
          </p:nvSpPr>
          <p:spPr>
            <a:xfrm>
              <a:off x="0" y="0"/>
              <a:ext cx="673356" cy="438776"/>
            </a:xfrm>
            <a:custGeom>
              <a:avLst/>
              <a:gdLst/>
              <a:ahLst/>
              <a:cxnLst/>
              <a:rect l="l" t="t" r="r" b="b"/>
              <a:pathLst>
                <a:path w="673356" h="438776">
                  <a:moveTo>
                    <a:pt x="0" y="0"/>
                  </a:moveTo>
                  <a:lnTo>
                    <a:pt x="673356" y="0"/>
                  </a:lnTo>
                  <a:lnTo>
                    <a:pt x="673356" y="438776"/>
                  </a:lnTo>
                  <a:lnTo>
                    <a:pt x="0" y="438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43" name="TextBox 43">
              <a:extLst>
                <a:ext uri="{FF2B5EF4-FFF2-40B4-BE49-F238E27FC236}">
                  <a16:creationId xmlns:a16="http://schemas.microsoft.com/office/drawing/2014/main" id="{4B1FA733-F7F7-CEC2-DCB0-250CF899207F}"/>
                </a:ext>
              </a:extLst>
            </p:cNvPr>
            <p:cNvSpPr txBox="1"/>
            <p:nvPr/>
          </p:nvSpPr>
          <p:spPr>
            <a:xfrm>
              <a:off x="0" y="-9525"/>
              <a:ext cx="673356" cy="44830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39"/>
                </a:lnSpc>
              </a:pPr>
              <a:endParaRPr noProof="1"/>
            </a:p>
          </p:txBody>
        </p:sp>
      </p:grpSp>
      <p:grpSp>
        <p:nvGrpSpPr>
          <p:cNvPr id="47" name="Group 47">
            <a:extLst>
              <a:ext uri="{FF2B5EF4-FFF2-40B4-BE49-F238E27FC236}">
                <a16:creationId xmlns:a16="http://schemas.microsoft.com/office/drawing/2014/main" id="{FCC531F1-0222-0222-8FB2-E18931FF4F90}"/>
              </a:ext>
            </a:extLst>
          </p:cNvPr>
          <p:cNvGrpSpPr/>
          <p:nvPr/>
        </p:nvGrpSpPr>
        <p:grpSpPr>
          <a:xfrm>
            <a:off x="4003772" y="4811604"/>
            <a:ext cx="1757453" cy="916743"/>
            <a:chOff x="0" y="0"/>
            <a:chExt cx="6093732" cy="3178685"/>
          </a:xfrm>
        </p:grpSpPr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61B81B2E-C077-75BA-53EB-BCB488947A2A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sp>
        <p:nvSpPr>
          <p:cNvPr id="49" name="TextBox 49">
            <a:extLst>
              <a:ext uri="{FF2B5EF4-FFF2-40B4-BE49-F238E27FC236}">
                <a16:creationId xmlns:a16="http://schemas.microsoft.com/office/drawing/2014/main" id="{CA1148F9-3C15-29F7-F691-2D566BDC8897}"/>
              </a:ext>
            </a:extLst>
          </p:cNvPr>
          <p:cNvSpPr txBox="1"/>
          <p:nvPr/>
        </p:nvSpPr>
        <p:spPr>
          <a:xfrm>
            <a:off x="4188513" y="4992005"/>
            <a:ext cx="1391776" cy="247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5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FINANCIÈRE (DF)</a:t>
            </a:r>
          </a:p>
          <a:p>
            <a:pPr algn="ctr">
              <a:lnSpc>
                <a:spcPts val="1035"/>
              </a:lnSpc>
            </a:pPr>
            <a:endParaRPr lang="en-US" sz="800" b="1" noProof="1">
              <a:solidFill>
                <a:srgbClr val="DA2731"/>
              </a:solidFill>
              <a:latin typeface="FFF Equipe Bold"/>
              <a:ea typeface="FFF Equipe Bold"/>
              <a:cs typeface="FFF Equipe Bold"/>
              <a:sym typeface="FFF Equipe Bold"/>
            </a:endParaRPr>
          </a:p>
        </p:txBody>
      </p:sp>
      <p:grpSp>
        <p:nvGrpSpPr>
          <p:cNvPr id="50" name="Group 50">
            <a:extLst>
              <a:ext uri="{FF2B5EF4-FFF2-40B4-BE49-F238E27FC236}">
                <a16:creationId xmlns:a16="http://schemas.microsoft.com/office/drawing/2014/main" id="{C6B6727A-F3FA-5456-08F0-5BFC62D2DCB3}"/>
              </a:ext>
            </a:extLst>
          </p:cNvPr>
          <p:cNvGrpSpPr/>
          <p:nvPr/>
        </p:nvGrpSpPr>
        <p:grpSpPr>
          <a:xfrm>
            <a:off x="2195189" y="5879574"/>
            <a:ext cx="1757453" cy="916743"/>
            <a:chOff x="0" y="0"/>
            <a:chExt cx="6093732" cy="3178685"/>
          </a:xfrm>
        </p:grpSpPr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B96F75DB-77B9-68A0-D051-B4C2E9424DD1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52" name="Group 52">
            <a:extLst>
              <a:ext uri="{FF2B5EF4-FFF2-40B4-BE49-F238E27FC236}">
                <a16:creationId xmlns:a16="http://schemas.microsoft.com/office/drawing/2014/main" id="{43E2B014-3E71-5734-9340-B44CFA1ECEF8}"/>
              </a:ext>
            </a:extLst>
          </p:cNvPr>
          <p:cNvGrpSpPr/>
          <p:nvPr/>
        </p:nvGrpSpPr>
        <p:grpSpPr>
          <a:xfrm>
            <a:off x="4009792" y="5879574"/>
            <a:ext cx="1757453" cy="916743"/>
            <a:chOff x="0" y="0"/>
            <a:chExt cx="6093732" cy="3178685"/>
          </a:xfrm>
        </p:grpSpPr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DC98A741-4551-F2DF-A013-04AB6617E157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54" name="Group 54">
            <a:extLst>
              <a:ext uri="{FF2B5EF4-FFF2-40B4-BE49-F238E27FC236}">
                <a16:creationId xmlns:a16="http://schemas.microsoft.com/office/drawing/2014/main" id="{1D70BC3E-BBC3-F1FC-EFB3-2759330A87A6}"/>
              </a:ext>
            </a:extLst>
          </p:cNvPr>
          <p:cNvGrpSpPr/>
          <p:nvPr/>
        </p:nvGrpSpPr>
        <p:grpSpPr>
          <a:xfrm>
            <a:off x="5849425" y="5879574"/>
            <a:ext cx="1757453" cy="916743"/>
            <a:chOff x="0" y="0"/>
            <a:chExt cx="6093732" cy="3178685"/>
          </a:xfrm>
        </p:grpSpPr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75FA37EB-04E0-A97F-BF08-405B7915153D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56" name="Group 56">
            <a:extLst>
              <a:ext uri="{FF2B5EF4-FFF2-40B4-BE49-F238E27FC236}">
                <a16:creationId xmlns:a16="http://schemas.microsoft.com/office/drawing/2014/main" id="{32E6CAAE-BC76-3857-92FD-40F765742516}"/>
              </a:ext>
            </a:extLst>
          </p:cNvPr>
          <p:cNvGrpSpPr/>
          <p:nvPr/>
        </p:nvGrpSpPr>
        <p:grpSpPr>
          <a:xfrm>
            <a:off x="7827966" y="2654436"/>
            <a:ext cx="1697034" cy="916743"/>
            <a:chOff x="0" y="0"/>
            <a:chExt cx="5884240" cy="3178685"/>
          </a:xfrm>
        </p:grpSpPr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F839C4DD-CDB8-C50F-6E7D-2699F012AFF1}"/>
                </a:ext>
              </a:extLst>
            </p:cNvPr>
            <p:cNvSpPr/>
            <p:nvPr/>
          </p:nvSpPr>
          <p:spPr>
            <a:xfrm>
              <a:off x="0" y="0"/>
              <a:ext cx="5884240" cy="3178685"/>
            </a:xfrm>
            <a:custGeom>
              <a:avLst/>
              <a:gdLst/>
              <a:ahLst/>
              <a:cxnLst/>
              <a:rect l="l" t="t" r="r" b="b"/>
              <a:pathLst>
                <a:path w="5884240" h="3178685">
                  <a:moveTo>
                    <a:pt x="0" y="0"/>
                  </a:moveTo>
                  <a:lnTo>
                    <a:pt x="0" y="3178685"/>
                  </a:lnTo>
                  <a:lnTo>
                    <a:pt x="5884240" y="3178685"/>
                  </a:lnTo>
                  <a:lnTo>
                    <a:pt x="5884240" y="0"/>
                  </a:lnTo>
                  <a:lnTo>
                    <a:pt x="0" y="0"/>
                  </a:lnTo>
                  <a:close/>
                  <a:moveTo>
                    <a:pt x="5823280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5823280" y="59690"/>
                  </a:lnTo>
                  <a:lnTo>
                    <a:pt x="5823280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58" name="Group 58">
            <a:extLst>
              <a:ext uri="{FF2B5EF4-FFF2-40B4-BE49-F238E27FC236}">
                <a16:creationId xmlns:a16="http://schemas.microsoft.com/office/drawing/2014/main" id="{78BDA530-5682-6AC6-0E5E-44C57ABDB715}"/>
              </a:ext>
            </a:extLst>
          </p:cNvPr>
          <p:cNvGrpSpPr/>
          <p:nvPr/>
        </p:nvGrpSpPr>
        <p:grpSpPr>
          <a:xfrm>
            <a:off x="7822552" y="3723579"/>
            <a:ext cx="1697034" cy="916743"/>
            <a:chOff x="0" y="0"/>
            <a:chExt cx="5884240" cy="3178685"/>
          </a:xfrm>
        </p:grpSpPr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632936AF-E77F-E122-D753-14122343FA4A}"/>
                </a:ext>
              </a:extLst>
            </p:cNvPr>
            <p:cNvSpPr/>
            <p:nvPr/>
          </p:nvSpPr>
          <p:spPr>
            <a:xfrm>
              <a:off x="0" y="0"/>
              <a:ext cx="5884240" cy="3178685"/>
            </a:xfrm>
            <a:custGeom>
              <a:avLst/>
              <a:gdLst/>
              <a:ahLst/>
              <a:cxnLst/>
              <a:rect l="l" t="t" r="r" b="b"/>
              <a:pathLst>
                <a:path w="5884240" h="3178685">
                  <a:moveTo>
                    <a:pt x="0" y="0"/>
                  </a:moveTo>
                  <a:lnTo>
                    <a:pt x="0" y="3178685"/>
                  </a:lnTo>
                  <a:lnTo>
                    <a:pt x="5884240" y="3178685"/>
                  </a:lnTo>
                  <a:lnTo>
                    <a:pt x="5884240" y="0"/>
                  </a:lnTo>
                  <a:lnTo>
                    <a:pt x="0" y="0"/>
                  </a:lnTo>
                  <a:close/>
                  <a:moveTo>
                    <a:pt x="5823280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5823280" y="59690"/>
                  </a:lnTo>
                  <a:lnTo>
                    <a:pt x="5823280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60" name="Group 60">
            <a:extLst>
              <a:ext uri="{FF2B5EF4-FFF2-40B4-BE49-F238E27FC236}">
                <a16:creationId xmlns:a16="http://schemas.microsoft.com/office/drawing/2014/main" id="{98BC056A-C588-61D9-C0A7-6B4696654CC8}"/>
              </a:ext>
            </a:extLst>
          </p:cNvPr>
          <p:cNvGrpSpPr/>
          <p:nvPr/>
        </p:nvGrpSpPr>
        <p:grpSpPr>
          <a:xfrm>
            <a:off x="7822552" y="4805695"/>
            <a:ext cx="1697034" cy="916743"/>
            <a:chOff x="0" y="0"/>
            <a:chExt cx="5884240" cy="3178685"/>
          </a:xfrm>
        </p:grpSpPr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8E3A9017-1036-51B3-FCB4-230187EAD515}"/>
                </a:ext>
              </a:extLst>
            </p:cNvPr>
            <p:cNvSpPr/>
            <p:nvPr/>
          </p:nvSpPr>
          <p:spPr>
            <a:xfrm>
              <a:off x="0" y="0"/>
              <a:ext cx="5884240" cy="3178685"/>
            </a:xfrm>
            <a:custGeom>
              <a:avLst/>
              <a:gdLst/>
              <a:ahLst/>
              <a:cxnLst/>
              <a:rect l="l" t="t" r="r" b="b"/>
              <a:pathLst>
                <a:path w="5884240" h="3178685">
                  <a:moveTo>
                    <a:pt x="0" y="0"/>
                  </a:moveTo>
                  <a:lnTo>
                    <a:pt x="0" y="3178685"/>
                  </a:lnTo>
                  <a:lnTo>
                    <a:pt x="5884240" y="3178685"/>
                  </a:lnTo>
                  <a:lnTo>
                    <a:pt x="5884240" y="0"/>
                  </a:lnTo>
                  <a:lnTo>
                    <a:pt x="0" y="0"/>
                  </a:lnTo>
                  <a:close/>
                  <a:moveTo>
                    <a:pt x="5823280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5823280" y="59690"/>
                  </a:lnTo>
                  <a:lnTo>
                    <a:pt x="5823280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grpSp>
        <p:nvGrpSpPr>
          <p:cNvPr id="62" name="Group 62">
            <a:extLst>
              <a:ext uri="{FF2B5EF4-FFF2-40B4-BE49-F238E27FC236}">
                <a16:creationId xmlns:a16="http://schemas.microsoft.com/office/drawing/2014/main" id="{28D4E9E7-1339-9CE0-8828-BBD3A250683F}"/>
              </a:ext>
            </a:extLst>
          </p:cNvPr>
          <p:cNvGrpSpPr/>
          <p:nvPr/>
        </p:nvGrpSpPr>
        <p:grpSpPr>
          <a:xfrm>
            <a:off x="7815822" y="5882233"/>
            <a:ext cx="1697034" cy="916743"/>
            <a:chOff x="0" y="0"/>
            <a:chExt cx="5884240" cy="3178685"/>
          </a:xfrm>
        </p:grpSpPr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C40678F8-2ED0-229E-EF51-0E6C787877DD}"/>
                </a:ext>
              </a:extLst>
            </p:cNvPr>
            <p:cNvSpPr/>
            <p:nvPr/>
          </p:nvSpPr>
          <p:spPr>
            <a:xfrm>
              <a:off x="0" y="0"/>
              <a:ext cx="5884240" cy="3178685"/>
            </a:xfrm>
            <a:custGeom>
              <a:avLst/>
              <a:gdLst/>
              <a:ahLst/>
              <a:cxnLst/>
              <a:rect l="l" t="t" r="r" b="b"/>
              <a:pathLst>
                <a:path w="5884240" h="3178685">
                  <a:moveTo>
                    <a:pt x="0" y="0"/>
                  </a:moveTo>
                  <a:lnTo>
                    <a:pt x="0" y="3178685"/>
                  </a:lnTo>
                  <a:lnTo>
                    <a:pt x="5884240" y="3178685"/>
                  </a:lnTo>
                  <a:lnTo>
                    <a:pt x="5884240" y="0"/>
                  </a:lnTo>
                  <a:lnTo>
                    <a:pt x="0" y="0"/>
                  </a:lnTo>
                  <a:close/>
                  <a:moveTo>
                    <a:pt x="5823280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5823280" y="59690"/>
                  </a:lnTo>
                  <a:lnTo>
                    <a:pt x="5823280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sp>
        <p:nvSpPr>
          <p:cNvPr id="64" name="TextBox 64">
            <a:extLst>
              <a:ext uri="{FF2B5EF4-FFF2-40B4-BE49-F238E27FC236}">
                <a16:creationId xmlns:a16="http://schemas.microsoft.com/office/drawing/2014/main" id="{87195026-8712-D14E-2FC0-6E0896318F60}"/>
              </a:ext>
            </a:extLst>
          </p:cNvPr>
          <p:cNvSpPr txBox="1"/>
          <p:nvPr/>
        </p:nvSpPr>
        <p:spPr>
          <a:xfrm>
            <a:off x="8011507" y="6099287"/>
            <a:ext cx="1332409" cy="148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9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EDF A ESPOIRS</a:t>
            </a:r>
          </a:p>
        </p:txBody>
      </p:sp>
      <p:sp>
        <p:nvSpPr>
          <p:cNvPr id="65" name="TextBox 65">
            <a:extLst>
              <a:ext uri="{FF2B5EF4-FFF2-40B4-BE49-F238E27FC236}">
                <a16:creationId xmlns:a16="http://schemas.microsoft.com/office/drawing/2014/main" id="{1C3E5F01-7068-1D66-FE4E-C4964233E142}"/>
              </a:ext>
            </a:extLst>
          </p:cNvPr>
          <p:cNvSpPr txBox="1"/>
          <p:nvPr/>
        </p:nvSpPr>
        <p:spPr>
          <a:xfrm>
            <a:off x="2388551" y="3286572"/>
            <a:ext cx="1265154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Christophe DROUVROY</a:t>
            </a:r>
          </a:p>
        </p:txBody>
      </p:sp>
      <p:sp>
        <p:nvSpPr>
          <p:cNvPr id="66" name="TextBox 66">
            <a:extLst>
              <a:ext uri="{FF2B5EF4-FFF2-40B4-BE49-F238E27FC236}">
                <a16:creationId xmlns:a16="http://schemas.microsoft.com/office/drawing/2014/main" id="{D1A1C660-FD95-7D69-8A3C-0C0E56802B05}"/>
              </a:ext>
            </a:extLst>
          </p:cNvPr>
          <p:cNvSpPr txBox="1"/>
          <p:nvPr/>
        </p:nvSpPr>
        <p:spPr>
          <a:xfrm>
            <a:off x="6219362" y="3288125"/>
            <a:ext cx="1086149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Emmanuel ORHANT</a:t>
            </a:r>
          </a:p>
        </p:txBody>
      </p:sp>
      <p:sp>
        <p:nvSpPr>
          <p:cNvPr id="67" name="TextBox 67">
            <a:extLst>
              <a:ext uri="{FF2B5EF4-FFF2-40B4-BE49-F238E27FC236}">
                <a16:creationId xmlns:a16="http://schemas.microsoft.com/office/drawing/2014/main" id="{757725BB-203A-4DB9-429E-82730EE131F7}"/>
              </a:ext>
            </a:extLst>
          </p:cNvPr>
          <p:cNvSpPr txBox="1"/>
          <p:nvPr/>
        </p:nvSpPr>
        <p:spPr>
          <a:xfrm>
            <a:off x="717263" y="4290526"/>
            <a:ext cx="876375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Eric LATRONICO</a:t>
            </a:r>
          </a:p>
        </p:txBody>
      </p:sp>
      <p:sp>
        <p:nvSpPr>
          <p:cNvPr id="68" name="TextBox 68">
            <a:extLst>
              <a:ext uri="{FF2B5EF4-FFF2-40B4-BE49-F238E27FC236}">
                <a16:creationId xmlns:a16="http://schemas.microsoft.com/office/drawing/2014/main" id="{46068E94-1696-B5EF-C9E1-5A1D8C0A4A70}"/>
              </a:ext>
            </a:extLst>
          </p:cNvPr>
          <p:cNvSpPr txBox="1"/>
          <p:nvPr/>
        </p:nvSpPr>
        <p:spPr>
          <a:xfrm>
            <a:off x="2320752" y="4342851"/>
            <a:ext cx="1418159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Paul-Hervé DOUILLARD</a:t>
            </a:r>
          </a:p>
        </p:txBody>
      </p:sp>
      <p:sp>
        <p:nvSpPr>
          <p:cNvPr id="69" name="TextBox 69">
            <a:extLst>
              <a:ext uri="{FF2B5EF4-FFF2-40B4-BE49-F238E27FC236}">
                <a16:creationId xmlns:a16="http://schemas.microsoft.com/office/drawing/2014/main" id="{145AD566-91D2-8F6C-DF8F-5A17EA5FD801}"/>
              </a:ext>
            </a:extLst>
          </p:cNvPr>
          <p:cNvSpPr txBox="1"/>
          <p:nvPr/>
        </p:nvSpPr>
        <p:spPr>
          <a:xfrm>
            <a:off x="4186289" y="4319772"/>
            <a:ext cx="1391775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Camille EMIE</a:t>
            </a:r>
          </a:p>
        </p:txBody>
      </p:sp>
      <p:sp>
        <p:nvSpPr>
          <p:cNvPr id="70" name="TextBox 70">
            <a:extLst>
              <a:ext uri="{FF2B5EF4-FFF2-40B4-BE49-F238E27FC236}">
                <a16:creationId xmlns:a16="http://schemas.microsoft.com/office/drawing/2014/main" id="{0FA1F034-FCD8-7DF6-8226-DC03891F7143}"/>
              </a:ext>
            </a:extLst>
          </p:cNvPr>
          <p:cNvSpPr txBox="1"/>
          <p:nvPr/>
        </p:nvSpPr>
        <p:spPr>
          <a:xfrm>
            <a:off x="8246856" y="6493834"/>
            <a:ext cx="843314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Gérald BATICLE</a:t>
            </a:r>
          </a:p>
        </p:txBody>
      </p:sp>
      <p:sp>
        <p:nvSpPr>
          <p:cNvPr id="71" name="Freeform 71">
            <a:extLst>
              <a:ext uri="{FF2B5EF4-FFF2-40B4-BE49-F238E27FC236}">
                <a16:creationId xmlns:a16="http://schemas.microsoft.com/office/drawing/2014/main" id="{D2CCFA0E-4FF0-7DAF-F99C-BD7389615901}"/>
              </a:ext>
            </a:extLst>
          </p:cNvPr>
          <p:cNvSpPr/>
          <p:nvPr/>
        </p:nvSpPr>
        <p:spPr>
          <a:xfrm>
            <a:off x="1758063" y="3048000"/>
            <a:ext cx="229026" cy="237332"/>
          </a:xfrm>
          <a:custGeom>
            <a:avLst/>
            <a:gdLst/>
            <a:ahLst/>
            <a:cxnLst/>
            <a:rect l="l" t="t" r="r" b="b"/>
            <a:pathLst>
              <a:path w="306118" h="317220">
                <a:moveTo>
                  <a:pt x="0" y="0"/>
                </a:moveTo>
                <a:lnTo>
                  <a:pt x="306118" y="0"/>
                </a:lnTo>
                <a:lnTo>
                  <a:pt x="306118" y="317220"/>
                </a:lnTo>
                <a:lnTo>
                  <a:pt x="0" y="3172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72" name="Freeform 72">
            <a:extLst>
              <a:ext uri="{FF2B5EF4-FFF2-40B4-BE49-F238E27FC236}">
                <a16:creationId xmlns:a16="http://schemas.microsoft.com/office/drawing/2014/main" id="{8D3FBCA4-CED8-AC83-9E8F-F02345F0DB3B}"/>
              </a:ext>
            </a:extLst>
          </p:cNvPr>
          <p:cNvSpPr/>
          <p:nvPr/>
        </p:nvSpPr>
        <p:spPr>
          <a:xfrm>
            <a:off x="3622002" y="3034800"/>
            <a:ext cx="202876" cy="230869"/>
          </a:xfrm>
          <a:custGeom>
            <a:avLst/>
            <a:gdLst/>
            <a:ahLst/>
            <a:cxnLst/>
            <a:rect l="l" t="t" r="r" b="b"/>
            <a:pathLst>
              <a:path w="258238" h="293870">
                <a:moveTo>
                  <a:pt x="0" y="0"/>
                </a:moveTo>
                <a:lnTo>
                  <a:pt x="258238" y="0"/>
                </a:lnTo>
                <a:lnTo>
                  <a:pt x="258238" y="293870"/>
                </a:lnTo>
                <a:lnTo>
                  <a:pt x="0" y="2938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74" name="Freeform 74">
            <a:extLst>
              <a:ext uri="{FF2B5EF4-FFF2-40B4-BE49-F238E27FC236}">
                <a16:creationId xmlns:a16="http://schemas.microsoft.com/office/drawing/2014/main" id="{DADBC556-5BA9-5DA0-5288-2F35E67E57AA}"/>
              </a:ext>
            </a:extLst>
          </p:cNvPr>
          <p:cNvSpPr/>
          <p:nvPr/>
        </p:nvSpPr>
        <p:spPr>
          <a:xfrm>
            <a:off x="7287627" y="2971800"/>
            <a:ext cx="268674" cy="268674"/>
          </a:xfrm>
          <a:custGeom>
            <a:avLst/>
            <a:gdLst/>
            <a:ahLst/>
            <a:cxnLst/>
            <a:rect l="l" t="t" r="r" b="b"/>
            <a:pathLst>
              <a:path w="268674" h="268674">
                <a:moveTo>
                  <a:pt x="0" y="0"/>
                </a:moveTo>
                <a:lnTo>
                  <a:pt x="268674" y="0"/>
                </a:lnTo>
                <a:lnTo>
                  <a:pt x="268674" y="268674"/>
                </a:lnTo>
                <a:lnTo>
                  <a:pt x="0" y="2686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76" name="Freeform 76">
            <a:extLst>
              <a:ext uri="{FF2B5EF4-FFF2-40B4-BE49-F238E27FC236}">
                <a16:creationId xmlns:a16="http://schemas.microsoft.com/office/drawing/2014/main" id="{6AE19C78-14C2-2F24-6979-C35977623A7E}"/>
              </a:ext>
            </a:extLst>
          </p:cNvPr>
          <p:cNvSpPr/>
          <p:nvPr/>
        </p:nvSpPr>
        <p:spPr>
          <a:xfrm>
            <a:off x="1576141" y="4235758"/>
            <a:ext cx="474963" cy="260042"/>
          </a:xfrm>
          <a:custGeom>
            <a:avLst/>
            <a:gdLst/>
            <a:ahLst/>
            <a:cxnLst/>
            <a:rect l="l" t="t" r="r" b="b"/>
            <a:pathLst>
              <a:path w="474963" h="260042">
                <a:moveTo>
                  <a:pt x="0" y="0"/>
                </a:moveTo>
                <a:lnTo>
                  <a:pt x="474963" y="0"/>
                </a:lnTo>
                <a:lnTo>
                  <a:pt x="474963" y="260042"/>
                </a:lnTo>
                <a:lnTo>
                  <a:pt x="0" y="2600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78" name="Freeform 78">
            <a:extLst>
              <a:ext uri="{FF2B5EF4-FFF2-40B4-BE49-F238E27FC236}">
                <a16:creationId xmlns:a16="http://schemas.microsoft.com/office/drawing/2014/main" id="{D05117AD-FE5F-6C38-397B-9E97DEF215F0}"/>
              </a:ext>
            </a:extLst>
          </p:cNvPr>
          <p:cNvSpPr/>
          <p:nvPr/>
        </p:nvSpPr>
        <p:spPr>
          <a:xfrm>
            <a:off x="5398642" y="3953639"/>
            <a:ext cx="283093" cy="283093"/>
          </a:xfrm>
          <a:custGeom>
            <a:avLst/>
            <a:gdLst/>
            <a:ahLst/>
            <a:cxnLst/>
            <a:rect l="l" t="t" r="r" b="b"/>
            <a:pathLst>
              <a:path w="283093" h="283093">
                <a:moveTo>
                  <a:pt x="0" y="0"/>
                </a:moveTo>
                <a:lnTo>
                  <a:pt x="283094" y="0"/>
                </a:lnTo>
                <a:lnTo>
                  <a:pt x="283094" y="283093"/>
                </a:lnTo>
                <a:lnTo>
                  <a:pt x="0" y="2830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79" name="Freeform 79">
            <a:extLst>
              <a:ext uri="{FF2B5EF4-FFF2-40B4-BE49-F238E27FC236}">
                <a16:creationId xmlns:a16="http://schemas.microsoft.com/office/drawing/2014/main" id="{46180D8C-40C0-83BC-82FB-174CC2C8B014}"/>
              </a:ext>
            </a:extLst>
          </p:cNvPr>
          <p:cNvSpPr/>
          <p:nvPr/>
        </p:nvSpPr>
        <p:spPr>
          <a:xfrm>
            <a:off x="7331917" y="4175792"/>
            <a:ext cx="216388" cy="216388"/>
          </a:xfrm>
          <a:custGeom>
            <a:avLst/>
            <a:gdLst/>
            <a:ahLst/>
            <a:cxnLst/>
            <a:rect l="l" t="t" r="r" b="b"/>
            <a:pathLst>
              <a:path w="277380" h="277380">
                <a:moveTo>
                  <a:pt x="0" y="0"/>
                </a:moveTo>
                <a:lnTo>
                  <a:pt x="277380" y="0"/>
                </a:lnTo>
                <a:lnTo>
                  <a:pt x="277380" y="277380"/>
                </a:lnTo>
                <a:lnTo>
                  <a:pt x="0" y="27738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81" name="Freeform 81">
            <a:extLst>
              <a:ext uri="{FF2B5EF4-FFF2-40B4-BE49-F238E27FC236}">
                <a16:creationId xmlns:a16="http://schemas.microsoft.com/office/drawing/2014/main" id="{41A3663D-B98F-E43B-49A5-BFAD6139A2E1}"/>
              </a:ext>
            </a:extLst>
          </p:cNvPr>
          <p:cNvSpPr/>
          <p:nvPr/>
        </p:nvSpPr>
        <p:spPr>
          <a:xfrm>
            <a:off x="3585905" y="5218657"/>
            <a:ext cx="225391" cy="267743"/>
          </a:xfrm>
          <a:custGeom>
            <a:avLst/>
            <a:gdLst/>
            <a:ahLst/>
            <a:cxnLst/>
            <a:rect l="l" t="t" r="r" b="b"/>
            <a:pathLst>
              <a:path w="309265" h="367378">
                <a:moveTo>
                  <a:pt x="0" y="0"/>
                </a:moveTo>
                <a:lnTo>
                  <a:pt x="309265" y="0"/>
                </a:lnTo>
                <a:lnTo>
                  <a:pt x="309265" y="367377"/>
                </a:lnTo>
                <a:lnTo>
                  <a:pt x="0" y="36737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82" name="Freeform 82">
            <a:extLst>
              <a:ext uri="{FF2B5EF4-FFF2-40B4-BE49-F238E27FC236}">
                <a16:creationId xmlns:a16="http://schemas.microsoft.com/office/drawing/2014/main" id="{02EED761-E9F9-0C44-3103-480ECF85E450}"/>
              </a:ext>
            </a:extLst>
          </p:cNvPr>
          <p:cNvSpPr/>
          <p:nvPr/>
        </p:nvSpPr>
        <p:spPr>
          <a:xfrm>
            <a:off x="1751942" y="6248400"/>
            <a:ext cx="213747" cy="216453"/>
          </a:xfrm>
          <a:custGeom>
            <a:avLst/>
            <a:gdLst/>
            <a:ahLst/>
            <a:cxnLst/>
            <a:rect l="l" t="t" r="r" b="b"/>
            <a:pathLst>
              <a:path w="276922" h="280428">
                <a:moveTo>
                  <a:pt x="0" y="0"/>
                </a:moveTo>
                <a:lnTo>
                  <a:pt x="276922" y="0"/>
                </a:lnTo>
                <a:lnTo>
                  <a:pt x="276922" y="280428"/>
                </a:lnTo>
                <a:lnTo>
                  <a:pt x="0" y="28042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84" name="Freeform 84">
            <a:extLst>
              <a:ext uri="{FF2B5EF4-FFF2-40B4-BE49-F238E27FC236}">
                <a16:creationId xmlns:a16="http://schemas.microsoft.com/office/drawing/2014/main" id="{1718620F-0401-7BFC-20D4-9F6ECEF61782}"/>
              </a:ext>
            </a:extLst>
          </p:cNvPr>
          <p:cNvSpPr/>
          <p:nvPr/>
        </p:nvSpPr>
        <p:spPr>
          <a:xfrm>
            <a:off x="5477169" y="6278373"/>
            <a:ext cx="252000" cy="246645"/>
          </a:xfrm>
          <a:custGeom>
            <a:avLst/>
            <a:gdLst/>
            <a:ahLst/>
            <a:cxnLst/>
            <a:rect l="l" t="t" r="r" b="b"/>
            <a:pathLst>
              <a:path w="252000" h="246645">
                <a:moveTo>
                  <a:pt x="0" y="0"/>
                </a:moveTo>
                <a:lnTo>
                  <a:pt x="252000" y="0"/>
                </a:lnTo>
                <a:lnTo>
                  <a:pt x="252000" y="246645"/>
                </a:lnTo>
                <a:lnTo>
                  <a:pt x="0" y="24664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87" name="TextBox 87">
            <a:extLst>
              <a:ext uri="{FF2B5EF4-FFF2-40B4-BE49-F238E27FC236}">
                <a16:creationId xmlns:a16="http://schemas.microsoft.com/office/drawing/2014/main" id="{56C9B65D-6282-FBE2-B040-772B4D361F66}"/>
              </a:ext>
            </a:extLst>
          </p:cNvPr>
          <p:cNvSpPr txBox="1"/>
          <p:nvPr/>
        </p:nvSpPr>
        <p:spPr>
          <a:xfrm>
            <a:off x="7981764" y="5049767"/>
            <a:ext cx="1332409" cy="148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9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EDF A FEMININE</a:t>
            </a:r>
          </a:p>
        </p:txBody>
      </p:sp>
      <p:sp>
        <p:nvSpPr>
          <p:cNvPr id="88" name="TextBox 88">
            <a:extLst>
              <a:ext uri="{FF2B5EF4-FFF2-40B4-BE49-F238E27FC236}">
                <a16:creationId xmlns:a16="http://schemas.microsoft.com/office/drawing/2014/main" id="{0C2034A1-13AD-4359-C33B-2CB526A5645E}"/>
              </a:ext>
            </a:extLst>
          </p:cNvPr>
          <p:cNvSpPr txBox="1"/>
          <p:nvPr/>
        </p:nvSpPr>
        <p:spPr>
          <a:xfrm>
            <a:off x="8192230" y="5511120"/>
            <a:ext cx="970961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Laurent BONADEI</a:t>
            </a:r>
          </a:p>
        </p:txBody>
      </p:sp>
      <p:sp>
        <p:nvSpPr>
          <p:cNvPr id="89" name="TextBox 89">
            <a:extLst>
              <a:ext uri="{FF2B5EF4-FFF2-40B4-BE49-F238E27FC236}">
                <a16:creationId xmlns:a16="http://schemas.microsoft.com/office/drawing/2014/main" id="{3641261D-3B48-5683-426A-9F1F29316F1F}"/>
              </a:ext>
            </a:extLst>
          </p:cNvPr>
          <p:cNvSpPr txBox="1"/>
          <p:nvPr/>
        </p:nvSpPr>
        <p:spPr>
          <a:xfrm>
            <a:off x="479070" y="4949307"/>
            <a:ext cx="1471476" cy="297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59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DE L’ENGAGEMENT  (DENG)</a:t>
            </a:r>
          </a:p>
        </p:txBody>
      </p:sp>
      <p:sp>
        <p:nvSpPr>
          <p:cNvPr id="90" name="TextBox 90">
            <a:extLst>
              <a:ext uri="{FF2B5EF4-FFF2-40B4-BE49-F238E27FC236}">
                <a16:creationId xmlns:a16="http://schemas.microsoft.com/office/drawing/2014/main" id="{B4E18C15-75DD-AA17-1944-A7152C683F51}"/>
              </a:ext>
            </a:extLst>
          </p:cNvPr>
          <p:cNvSpPr txBox="1"/>
          <p:nvPr/>
        </p:nvSpPr>
        <p:spPr>
          <a:xfrm>
            <a:off x="2359531" y="5926335"/>
            <a:ext cx="1446663" cy="411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7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JURIDIQUE AFFAIRES GÉNÉRALES (DJAG)</a:t>
            </a:r>
          </a:p>
        </p:txBody>
      </p:sp>
      <p:sp>
        <p:nvSpPr>
          <p:cNvPr id="91" name="TextBox 91">
            <a:extLst>
              <a:ext uri="{FF2B5EF4-FFF2-40B4-BE49-F238E27FC236}">
                <a16:creationId xmlns:a16="http://schemas.microsoft.com/office/drawing/2014/main" id="{5D9950F1-C152-FC84-4E14-1BA17D6F5B55}"/>
              </a:ext>
            </a:extLst>
          </p:cNvPr>
          <p:cNvSpPr txBox="1"/>
          <p:nvPr/>
        </p:nvSpPr>
        <p:spPr>
          <a:xfrm>
            <a:off x="4219272" y="5961812"/>
            <a:ext cx="1338492" cy="555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DES RESSOURCES HUMAINES (DRH)</a:t>
            </a:r>
          </a:p>
          <a:p>
            <a:pPr algn="ctr">
              <a:lnSpc>
                <a:spcPts val="1082"/>
              </a:lnSpc>
            </a:pPr>
            <a:endParaRPr lang="en-US" sz="800" b="1" noProof="1">
              <a:solidFill>
                <a:srgbClr val="DA2731"/>
              </a:solidFill>
              <a:latin typeface="FFF Equipe Bold"/>
              <a:ea typeface="FFF Equipe Bold"/>
              <a:cs typeface="FFF Equipe Bold"/>
              <a:sym typeface="FFF Equipe Bold"/>
            </a:endParaRPr>
          </a:p>
        </p:txBody>
      </p:sp>
      <p:sp>
        <p:nvSpPr>
          <p:cNvPr id="92" name="TextBox 92">
            <a:extLst>
              <a:ext uri="{FF2B5EF4-FFF2-40B4-BE49-F238E27FC236}">
                <a16:creationId xmlns:a16="http://schemas.microsoft.com/office/drawing/2014/main" id="{22254CEB-1573-7355-041E-ABA939B62499}"/>
              </a:ext>
            </a:extLst>
          </p:cNvPr>
          <p:cNvSpPr txBox="1"/>
          <p:nvPr/>
        </p:nvSpPr>
        <p:spPr>
          <a:xfrm>
            <a:off x="6038066" y="5924357"/>
            <a:ext cx="1456974" cy="411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2"/>
              </a:lnSpc>
            </a:pPr>
            <a:r>
              <a:rPr lang="en-US" sz="800" b="1" noProof="1">
                <a:solidFill>
                  <a:srgbClr val="DC2C33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DES SYSTÈMES D’INFORMATIONS (DSI) </a:t>
            </a:r>
          </a:p>
          <a:p>
            <a:pPr algn="ctr">
              <a:lnSpc>
                <a:spcPts val="1072"/>
              </a:lnSpc>
            </a:pPr>
            <a:endParaRPr lang="en-US" sz="800" b="1" noProof="1">
              <a:solidFill>
                <a:srgbClr val="DC2C33"/>
              </a:solidFill>
              <a:latin typeface="FFF Equipe Bold"/>
              <a:ea typeface="FFF Equipe Bold"/>
              <a:cs typeface="FFF Equipe Bold"/>
              <a:sym typeface="FFF Equipe Bold"/>
            </a:endParaRPr>
          </a:p>
        </p:txBody>
      </p:sp>
      <p:sp>
        <p:nvSpPr>
          <p:cNvPr id="93" name="TextBox 93">
            <a:extLst>
              <a:ext uri="{FF2B5EF4-FFF2-40B4-BE49-F238E27FC236}">
                <a16:creationId xmlns:a16="http://schemas.microsoft.com/office/drawing/2014/main" id="{9658391B-3573-E149-E608-7448D83B8644}"/>
              </a:ext>
            </a:extLst>
          </p:cNvPr>
          <p:cNvSpPr txBox="1"/>
          <p:nvPr/>
        </p:nvSpPr>
        <p:spPr>
          <a:xfrm>
            <a:off x="780868" y="5417503"/>
            <a:ext cx="948824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Amel BOUZOURA</a:t>
            </a:r>
          </a:p>
        </p:txBody>
      </p:sp>
      <p:sp>
        <p:nvSpPr>
          <p:cNvPr id="94" name="TextBox 94">
            <a:extLst>
              <a:ext uri="{FF2B5EF4-FFF2-40B4-BE49-F238E27FC236}">
                <a16:creationId xmlns:a16="http://schemas.microsoft.com/office/drawing/2014/main" id="{BB91A5D5-2CC7-3A57-0765-1716DA091DB3}"/>
              </a:ext>
            </a:extLst>
          </p:cNvPr>
          <p:cNvSpPr txBox="1"/>
          <p:nvPr/>
        </p:nvSpPr>
        <p:spPr>
          <a:xfrm>
            <a:off x="2538321" y="5412484"/>
            <a:ext cx="1010730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Sylvain GRIMAULT</a:t>
            </a:r>
          </a:p>
        </p:txBody>
      </p:sp>
      <p:sp>
        <p:nvSpPr>
          <p:cNvPr id="95" name="TextBox 95">
            <a:extLst>
              <a:ext uri="{FF2B5EF4-FFF2-40B4-BE49-F238E27FC236}">
                <a16:creationId xmlns:a16="http://schemas.microsoft.com/office/drawing/2014/main" id="{582F602D-C1A0-AB5A-3D34-6A95E34E54F6}"/>
              </a:ext>
            </a:extLst>
          </p:cNvPr>
          <p:cNvSpPr txBox="1"/>
          <p:nvPr/>
        </p:nvSpPr>
        <p:spPr>
          <a:xfrm>
            <a:off x="4397840" y="5412484"/>
            <a:ext cx="1034417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Marc VARIN</a:t>
            </a:r>
          </a:p>
        </p:txBody>
      </p:sp>
      <p:sp>
        <p:nvSpPr>
          <p:cNvPr id="96" name="TextBox 96">
            <a:extLst>
              <a:ext uri="{FF2B5EF4-FFF2-40B4-BE49-F238E27FC236}">
                <a16:creationId xmlns:a16="http://schemas.microsoft.com/office/drawing/2014/main" id="{D3375D4F-0A4B-FDF8-22CC-B05563F73993}"/>
              </a:ext>
            </a:extLst>
          </p:cNvPr>
          <p:cNvSpPr txBox="1"/>
          <p:nvPr/>
        </p:nvSpPr>
        <p:spPr>
          <a:xfrm>
            <a:off x="700509" y="6476901"/>
            <a:ext cx="1015522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Baptiste FAROCHE</a:t>
            </a:r>
          </a:p>
        </p:txBody>
      </p:sp>
      <p:sp>
        <p:nvSpPr>
          <p:cNvPr id="97" name="TextBox 97">
            <a:extLst>
              <a:ext uri="{FF2B5EF4-FFF2-40B4-BE49-F238E27FC236}">
                <a16:creationId xmlns:a16="http://schemas.microsoft.com/office/drawing/2014/main" id="{8715B0F8-C07C-C2B4-AFED-B3C6FBC4AAE6}"/>
              </a:ext>
            </a:extLst>
          </p:cNvPr>
          <p:cNvSpPr txBox="1"/>
          <p:nvPr/>
        </p:nvSpPr>
        <p:spPr>
          <a:xfrm>
            <a:off x="2497517" y="6477210"/>
            <a:ext cx="1174305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Anne GUEGUEN</a:t>
            </a:r>
          </a:p>
        </p:txBody>
      </p:sp>
      <p:sp>
        <p:nvSpPr>
          <p:cNvPr id="98" name="TextBox 98">
            <a:extLst>
              <a:ext uri="{FF2B5EF4-FFF2-40B4-BE49-F238E27FC236}">
                <a16:creationId xmlns:a16="http://schemas.microsoft.com/office/drawing/2014/main" id="{F06C8514-E9E9-2F49-0709-CCAA2CC761CE}"/>
              </a:ext>
            </a:extLst>
          </p:cNvPr>
          <p:cNvSpPr txBox="1"/>
          <p:nvPr/>
        </p:nvSpPr>
        <p:spPr>
          <a:xfrm>
            <a:off x="4407190" y="6483768"/>
            <a:ext cx="949974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François RAJAUD</a:t>
            </a:r>
          </a:p>
        </p:txBody>
      </p:sp>
      <p:sp>
        <p:nvSpPr>
          <p:cNvPr id="99" name="TextBox 99">
            <a:extLst>
              <a:ext uri="{FF2B5EF4-FFF2-40B4-BE49-F238E27FC236}">
                <a16:creationId xmlns:a16="http://schemas.microsoft.com/office/drawing/2014/main" id="{72F2647A-343F-0473-90ED-C995A9C0C885}"/>
              </a:ext>
            </a:extLst>
          </p:cNvPr>
          <p:cNvSpPr txBox="1"/>
          <p:nvPr/>
        </p:nvSpPr>
        <p:spPr>
          <a:xfrm>
            <a:off x="6329005" y="6477000"/>
            <a:ext cx="877813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Stéphan REIZER</a:t>
            </a:r>
          </a:p>
        </p:txBody>
      </p:sp>
      <p:sp>
        <p:nvSpPr>
          <p:cNvPr id="100" name="TextBox 100">
            <a:extLst>
              <a:ext uri="{FF2B5EF4-FFF2-40B4-BE49-F238E27FC236}">
                <a16:creationId xmlns:a16="http://schemas.microsoft.com/office/drawing/2014/main" id="{7BE0ED01-F939-2DE8-626B-653D39AAD631}"/>
              </a:ext>
            </a:extLst>
          </p:cNvPr>
          <p:cNvSpPr txBox="1"/>
          <p:nvPr/>
        </p:nvSpPr>
        <p:spPr>
          <a:xfrm>
            <a:off x="5615931" y="1453816"/>
            <a:ext cx="1582650" cy="165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100" b="1" noProof="1">
                <a:solidFill>
                  <a:srgbClr val="CCB17D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GÉNÉRALE</a:t>
            </a:r>
          </a:p>
        </p:txBody>
      </p:sp>
      <p:sp>
        <p:nvSpPr>
          <p:cNvPr id="101" name="TextBox 101">
            <a:extLst>
              <a:ext uri="{FF2B5EF4-FFF2-40B4-BE49-F238E27FC236}">
                <a16:creationId xmlns:a16="http://schemas.microsoft.com/office/drawing/2014/main" id="{F6C75A96-5DD6-643D-F1EB-29A688AEBB4A}"/>
              </a:ext>
            </a:extLst>
          </p:cNvPr>
          <p:cNvSpPr txBox="1"/>
          <p:nvPr/>
        </p:nvSpPr>
        <p:spPr>
          <a:xfrm>
            <a:off x="5257092" y="1696841"/>
            <a:ext cx="2113259" cy="1319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80"/>
              </a:lnSpc>
              <a:spcBef>
                <a:spcPct val="0"/>
              </a:spcBef>
            </a:pPr>
            <a:r>
              <a:rPr lang="en-US" sz="900" b="1" noProof="1">
                <a:solidFill>
                  <a:srgbClr val="00000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Jean-François VILOTTE</a:t>
            </a:r>
          </a:p>
        </p:txBody>
      </p:sp>
      <p:sp>
        <p:nvSpPr>
          <p:cNvPr id="102" name="TextBox 102">
            <a:extLst>
              <a:ext uri="{FF2B5EF4-FFF2-40B4-BE49-F238E27FC236}">
                <a16:creationId xmlns:a16="http://schemas.microsoft.com/office/drawing/2014/main" id="{23B7766B-2214-CEA8-F050-49FD04661EB1}"/>
              </a:ext>
            </a:extLst>
          </p:cNvPr>
          <p:cNvSpPr txBox="1"/>
          <p:nvPr/>
        </p:nvSpPr>
        <p:spPr>
          <a:xfrm>
            <a:off x="5873028" y="445241"/>
            <a:ext cx="930151" cy="166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1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PRÉSIDENCE</a:t>
            </a:r>
          </a:p>
        </p:txBody>
      </p:sp>
      <p:sp>
        <p:nvSpPr>
          <p:cNvPr id="103" name="TextBox 103">
            <a:extLst>
              <a:ext uri="{FF2B5EF4-FFF2-40B4-BE49-F238E27FC236}">
                <a16:creationId xmlns:a16="http://schemas.microsoft.com/office/drawing/2014/main" id="{E42EA840-1FF4-2085-40B2-68E3DA664132}"/>
              </a:ext>
            </a:extLst>
          </p:cNvPr>
          <p:cNvSpPr txBox="1"/>
          <p:nvPr/>
        </p:nvSpPr>
        <p:spPr>
          <a:xfrm>
            <a:off x="5791200" y="706241"/>
            <a:ext cx="913954" cy="131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"/>
              </a:lnSpc>
              <a:spcBef>
                <a:spcPct val="0"/>
              </a:spcBef>
            </a:pPr>
            <a:r>
              <a:rPr lang="en-US" sz="900" b="1" noProof="1">
                <a:solidFill>
                  <a:srgbClr val="00000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Philippe DIALLO</a:t>
            </a:r>
          </a:p>
        </p:txBody>
      </p:sp>
      <p:sp>
        <p:nvSpPr>
          <p:cNvPr id="104" name="TextBox 104">
            <a:extLst>
              <a:ext uri="{FF2B5EF4-FFF2-40B4-BE49-F238E27FC236}">
                <a16:creationId xmlns:a16="http://schemas.microsoft.com/office/drawing/2014/main" id="{FA6AD98E-BAA2-CA06-A9F6-C3B4D2668775}"/>
              </a:ext>
            </a:extLst>
          </p:cNvPr>
          <p:cNvSpPr txBox="1"/>
          <p:nvPr/>
        </p:nvSpPr>
        <p:spPr>
          <a:xfrm>
            <a:off x="4030677" y="2736168"/>
            <a:ext cx="1681930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0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 DIRECTION DU CABINET, DES RELATIONS INSTITUTIONNELLES &amp; DES COMPÉTITIONS INTERNATIONALES  (DCRICI) </a:t>
            </a:r>
          </a:p>
          <a:p>
            <a:pPr algn="ctr">
              <a:lnSpc>
                <a:spcPts val="770"/>
              </a:lnSpc>
            </a:pPr>
            <a:endParaRPr lang="en-US" sz="800" b="1" noProof="1">
              <a:solidFill>
                <a:srgbClr val="DA2731"/>
              </a:solidFill>
              <a:latin typeface="FFF Equipe Bold"/>
              <a:ea typeface="FFF Equipe Bold"/>
              <a:cs typeface="FFF Equipe Bold"/>
              <a:sym typeface="FFF Equipe Bold"/>
            </a:endParaRPr>
          </a:p>
        </p:txBody>
      </p:sp>
      <p:sp>
        <p:nvSpPr>
          <p:cNvPr id="105" name="TextBox 105">
            <a:extLst>
              <a:ext uri="{FF2B5EF4-FFF2-40B4-BE49-F238E27FC236}">
                <a16:creationId xmlns:a16="http://schemas.microsoft.com/office/drawing/2014/main" id="{79CBA625-0045-003F-41B1-162BA1782551}"/>
              </a:ext>
            </a:extLst>
          </p:cNvPr>
          <p:cNvSpPr txBox="1"/>
          <p:nvPr/>
        </p:nvSpPr>
        <p:spPr>
          <a:xfrm>
            <a:off x="2207827" y="2773750"/>
            <a:ext cx="1659821" cy="247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1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DES COMPÉTITIONS NATIONALES (DCN) </a:t>
            </a:r>
          </a:p>
        </p:txBody>
      </p:sp>
      <p:sp>
        <p:nvSpPr>
          <p:cNvPr id="106" name="TextBox 106">
            <a:extLst>
              <a:ext uri="{FF2B5EF4-FFF2-40B4-BE49-F238E27FC236}">
                <a16:creationId xmlns:a16="http://schemas.microsoft.com/office/drawing/2014/main" id="{96E3B328-4550-42A7-8FF7-E827151AE1E4}"/>
              </a:ext>
            </a:extLst>
          </p:cNvPr>
          <p:cNvSpPr txBox="1"/>
          <p:nvPr/>
        </p:nvSpPr>
        <p:spPr>
          <a:xfrm>
            <a:off x="572596" y="2835621"/>
            <a:ext cx="1259390" cy="247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3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DE L’ARBITRAGE (DA)</a:t>
            </a:r>
          </a:p>
        </p:txBody>
      </p:sp>
      <p:sp>
        <p:nvSpPr>
          <p:cNvPr id="107" name="TextBox 107">
            <a:extLst>
              <a:ext uri="{FF2B5EF4-FFF2-40B4-BE49-F238E27FC236}">
                <a16:creationId xmlns:a16="http://schemas.microsoft.com/office/drawing/2014/main" id="{D53E208B-7B61-454F-5864-E41FB1C831A7}"/>
              </a:ext>
            </a:extLst>
          </p:cNvPr>
          <p:cNvSpPr txBox="1"/>
          <p:nvPr/>
        </p:nvSpPr>
        <p:spPr>
          <a:xfrm>
            <a:off x="6075930" y="3786656"/>
            <a:ext cx="1383963" cy="375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1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MARKETING ET DÉVELOPPEMENT ÉCONOMIQUE (DMDE)</a:t>
            </a:r>
          </a:p>
        </p:txBody>
      </p:sp>
      <p:sp>
        <p:nvSpPr>
          <p:cNvPr id="108" name="TextBox 108">
            <a:extLst>
              <a:ext uri="{FF2B5EF4-FFF2-40B4-BE49-F238E27FC236}">
                <a16:creationId xmlns:a16="http://schemas.microsoft.com/office/drawing/2014/main" id="{AEC0362F-5544-6BF7-9C2E-EFFB12AC2D6C}"/>
              </a:ext>
            </a:extLst>
          </p:cNvPr>
          <p:cNvSpPr txBox="1"/>
          <p:nvPr/>
        </p:nvSpPr>
        <p:spPr>
          <a:xfrm>
            <a:off x="4293505" y="3799499"/>
            <a:ext cx="1156353" cy="411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7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DE LA COMMUNICATION (DCOM) </a:t>
            </a:r>
          </a:p>
        </p:txBody>
      </p:sp>
      <p:sp>
        <p:nvSpPr>
          <p:cNvPr id="109" name="TextBox 109">
            <a:extLst>
              <a:ext uri="{FF2B5EF4-FFF2-40B4-BE49-F238E27FC236}">
                <a16:creationId xmlns:a16="http://schemas.microsoft.com/office/drawing/2014/main" id="{DE20EFC4-B145-E893-4F6A-B718D7869E4E}"/>
              </a:ext>
            </a:extLst>
          </p:cNvPr>
          <p:cNvSpPr txBox="1"/>
          <p:nvPr/>
        </p:nvSpPr>
        <p:spPr>
          <a:xfrm>
            <a:off x="480804" y="3809859"/>
            <a:ext cx="1390736" cy="379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DU CENTRE NATIONAL DU FOOTBALL </a:t>
            </a:r>
          </a:p>
          <a:p>
            <a:pPr algn="ctr">
              <a:lnSpc>
                <a:spcPts val="1000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DE CLAIREFONTAINE (CNF)</a:t>
            </a:r>
          </a:p>
        </p:txBody>
      </p:sp>
      <p:sp>
        <p:nvSpPr>
          <p:cNvPr id="110" name="TextBox 110">
            <a:extLst>
              <a:ext uri="{FF2B5EF4-FFF2-40B4-BE49-F238E27FC236}">
                <a16:creationId xmlns:a16="http://schemas.microsoft.com/office/drawing/2014/main" id="{9A308002-30E4-F818-6FD4-2ADF87FE0D55}"/>
              </a:ext>
            </a:extLst>
          </p:cNvPr>
          <p:cNvSpPr txBox="1"/>
          <p:nvPr/>
        </p:nvSpPr>
        <p:spPr>
          <a:xfrm>
            <a:off x="6036008" y="2841401"/>
            <a:ext cx="1385956" cy="270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7"/>
              </a:lnSpc>
            </a:pPr>
            <a:r>
              <a:rPr lang="en-US" sz="800" b="1" noProof="1">
                <a:solidFill>
                  <a:srgbClr val="DC2C33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MÉDICALE  (DMED)</a:t>
            </a:r>
          </a:p>
        </p:txBody>
      </p:sp>
      <p:sp>
        <p:nvSpPr>
          <p:cNvPr id="111" name="TextBox 111">
            <a:extLst>
              <a:ext uri="{FF2B5EF4-FFF2-40B4-BE49-F238E27FC236}">
                <a16:creationId xmlns:a16="http://schemas.microsoft.com/office/drawing/2014/main" id="{4FDE44B5-0F74-40FC-5A26-758E0CF00281}"/>
              </a:ext>
            </a:extLst>
          </p:cNvPr>
          <p:cNvSpPr txBox="1"/>
          <p:nvPr/>
        </p:nvSpPr>
        <p:spPr>
          <a:xfrm>
            <a:off x="8021636" y="2819400"/>
            <a:ext cx="1332409" cy="247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8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TECHNIQUE NATIONALE (DTN)</a:t>
            </a:r>
          </a:p>
        </p:txBody>
      </p:sp>
      <p:sp>
        <p:nvSpPr>
          <p:cNvPr id="112" name="TextBox 112">
            <a:extLst>
              <a:ext uri="{FF2B5EF4-FFF2-40B4-BE49-F238E27FC236}">
                <a16:creationId xmlns:a16="http://schemas.microsoft.com/office/drawing/2014/main" id="{3E5E7D6F-649B-92EE-F875-F00E123E057F}"/>
              </a:ext>
            </a:extLst>
          </p:cNvPr>
          <p:cNvSpPr txBox="1"/>
          <p:nvPr/>
        </p:nvSpPr>
        <p:spPr>
          <a:xfrm>
            <a:off x="8026892" y="3938367"/>
            <a:ext cx="1332409" cy="148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9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EDF A MASCULINE</a:t>
            </a:r>
          </a:p>
        </p:txBody>
      </p:sp>
      <p:sp>
        <p:nvSpPr>
          <p:cNvPr id="113" name="TextBox 113">
            <a:extLst>
              <a:ext uri="{FF2B5EF4-FFF2-40B4-BE49-F238E27FC236}">
                <a16:creationId xmlns:a16="http://schemas.microsoft.com/office/drawing/2014/main" id="{E38DFB06-CDFC-77A9-1184-09B7F9722F84}"/>
              </a:ext>
            </a:extLst>
          </p:cNvPr>
          <p:cNvSpPr txBox="1"/>
          <p:nvPr/>
        </p:nvSpPr>
        <p:spPr>
          <a:xfrm>
            <a:off x="730924" y="3281641"/>
            <a:ext cx="920458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Antony GAUTIER</a:t>
            </a:r>
          </a:p>
        </p:txBody>
      </p:sp>
      <p:sp>
        <p:nvSpPr>
          <p:cNvPr id="114" name="TextBox 114">
            <a:extLst>
              <a:ext uri="{FF2B5EF4-FFF2-40B4-BE49-F238E27FC236}">
                <a16:creationId xmlns:a16="http://schemas.microsoft.com/office/drawing/2014/main" id="{16863C08-AD29-8923-2FD4-8FA577123FF1}"/>
              </a:ext>
            </a:extLst>
          </p:cNvPr>
          <p:cNvSpPr txBox="1"/>
          <p:nvPr/>
        </p:nvSpPr>
        <p:spPr>
          <a:xfrm>
            <a:off x="4382659" y="3276600"/>
            <a:ext cx="1057400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Erwan LE PREVOST</a:t>
            </a:r>
          </a:p>
        </p:txBody>
      </p:sp>
      <p:sp>
        <p:nvSpPr>
          <p:cNvPr id="115" name="TextBox 115">
            <a:extLst>
              <a:ext uri="{FF2B5EF4-FFF2-40B4-BE49-F238E27FC236}">
                <a16:creationId xmlns:a16="http://schemas.microsoft.com/office/drawing/2014/main" id="{D2204D2B-BE44-66C5-0EE5-D1B67A21BE9D}"/>
              </a:ext>
            </a:extLst>
          </p:cNvPr>
          <p:cNvSpPr txBox="1"/>
          <p:nvPr/>
        </p:nvSpPr>
        <p:spPr>
          <a:xfrm>
            <a:off x="6230617" y="4321601"/>
            <a:ext cx="1013701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François VASSEUR</a:t>
            </a:r>
          </a:p>
        </p:txBody>
      </p:sp>
      <p:sp>
        <p:nvSpPr>
          <p:cNvPr id="116" name="TextBox 116">
            <a:extLst>
              <a:ext uri="{FF2B5EF4-FFF2-40B4-BE49-F238E27FC236}">
                <a16:creationId xmlns:a16="http://schemas.microsoft.com/office/drawing/2014/main" id="{971180FB-3392-2C2A-C255-1071C9C83935}"/>
              </a:ext>
            </a:extLst>
          </p:cNvPr>
          <p:cNvSpPr txBox="1"/>
          <p:nvPr/>
        </p:nvSpPr>
        <p:spPr>
          <a:xfrm>
            <a:off x="8128373" y="3276600"/>
            <a:ext cx="1160401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Hubert FOURNIER</a:t>
            </a:r>
          </a:p>
        </p:txBody>
      </p:sp>
      <p:sp>
        <p:nvSpPr>
          <p:cNvPr id="117" name="TextBox 117">
            <a:extLst>
              <a:ext uri="{FF2B5EF4-FFF2-40B4-BE49-F238E27FC236}">
                <a16:creationId xmlns:a16="http://schemas.microsoft.com/office/drawing/2014/main" id="{BB548ED1-0D9D-33F0-60B2-247735C5F3AE}"/>
              </a:ext>
            </a:extLst>
          </p:cNvPr>
          <p:cNvSpPr txBox="1"/>
          <p:nvPr/>
        </p:nvSpPr>
        <p:spPr>
          <a:xfrm>
            <a:off x="8167320" y="4425784"/>
            <a:ext cx="1054813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Didier DESCHAMPS</a:t>
            </a:r>
          </a:p>
        </p:txBody>
      </p:sp>
      <p:sp>
        <p:nvSpPr>
          <p:cNvPr id="121" name="Freeform 121">
            <a:extLst>
              <a:ext uri="{FF2B5EF4-FFF2-40B4-BE49-F238E27FC236}">
                <a16:creationId xmlns:a16="http://schemas.microsoft.com/office/drawing/2014/main" id="{AA0F98E6-4CDC-EFA2-3BAE-74E1F42B407A}"/>
              </a:ext>
            </a:extLst>
          </p:cNvPr>
          <p:cNvSpPr/>
          <p:nvPr/>
        </p:nvSpPr>
        <p:spPr>
          <a:xfrm>
            <a:off x="7973779" y="914400"/>
            <a:ext cx="713021" cy="713021"/>
          </a:xfrm>
          <a:custGeom>
            <a:avLst/>
            <a:gdLst/>
            <a:ahLst/>
            <a:cxnLst/>
            <a:rect l="l" t="t" r="r" b="b"/>
            <a:pathLst>
              <a:path w="713021" h="713021">
                <a:moveTo>
                  <a:pt x="0" y="0"/>
                </a:moveTo>
                <a:lnTo>
                  <a:pt x="713021" y="0"/>
                </a:lnTo>
                <a:lnTo>
                  <a:pt x="713021" y="713021"/>
                </a:lnTo>
                <a:lnTo>
                  <a:pt x="0" y="71302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alphaModFix amt="23000"/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122" name="Freeform 122">
            <a:extLst>
              <a:ext uri="{FF2B5EF4-FFF2-40B4-BE49-F238E27FC236}">
                <a16:creationId xmlns:a16="http://schemas.microsoft.com/office/drawing/2014/main" id="{7B44B11C-33BA-9734-E051-A7E2D042D096}"/>
              </a:ext>
            </a:extLst>
          </p:cNvPr>
          <p:cNvSpPr/>
          <p:nvPr/>
        </p:nvSpPr>
        <p:spPr>
          <a:xfrm>
            <a:off x="7754212" y="-22141"/>
            <a:ext cx="453566" cy="453566"/>
          </a:xfrm>
          <a:custGeom>
            <a:avLst/>
            <a:gdLst/>
            <a:ahLst/>
            <a:cxnLst/>
            <a:rect l="l" t="t" r="r" b="b"/>
            <a:pathLst>
              <a:path w="453566" h="453566">
                <a:moveTo>
                  <a:pt x="0" y="0"/>
                </a:moveTo>
                <a:lnTo>
                  <a:pt x="453566" y="0"/>
                </a:lnTo>
                <a:lnTo>
                  <a:pt x="453566" y="453566"/>
                </a:lnTo>
                <a:lnTo>
                  <a:pt x="0" y="45356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alphaModFix amt="23000"/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123" name="Freeform 123">
            <a:extLst>
              <a:ext uri="{FF2B5EF4-FFF2-40B4-BE49-F238E27FC236}">
                <a16:creationId xmlns:a16="http://schemas.microsoft.com/office/drawing/2014/main" id="{5C288D61-0B68-62E6-485B-D257537F1ACE}"/>
              </a:ext>
            </a:extLst>
          </p:cNvPr>
          <p:cNvSpPr/>
          <p:nvPr/>
        </p:nvSpPr>
        <p:spPr>
          <a:xfrm>
            <a:off x="9135829" y="838200"/>
            <a:ext cx="312971" cy="312971"/>
          </a:xfrm>
          <a:custGeom>
            <a:avLst/>
            <a:gdLst/>
            <a:ahLst/>
            <a:cxnLst/>
            <a:rect l="l" t="t" r="r" b="b"/>
            <a:pathLst>
              <a:path w="312971" h="312971">
                <a:moveTo>
                  <a:pt x="0" y="0"/>
                </a:moveTo>
                <a:lnTo>
                  <a:pt x="312970" y="0"/>
                </a:lnTo>
                <a:lnTo>
                  <a:pt x="312970" y="312971"/>
                </a:lnTo>
                <a:lnTo>
                  <a:pt x="0" y="31297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alphaModFix amt="23000"/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grpSp>
        <p:nvGrpSpPr>
          <p:cNvPr id="145" name="Group 145">
            <a:extLst>
              <a:ext uri="{FF2B5EF4-FFF2-40B4-BE49-F238E27FC236}">
                <a16:creationId xmlns:a16="http://schemas.microsoft.com/office/drawing/2014/main" id="{B2BB1994-443D-0928-D365-6D5FFDB42F82}"/>
              </a:ext>
            </a:extLst>
          </p:cNvPr>
          <p:cNvGrpSpPr/>
          <p:nvPr/>
        </p:nvGrpSpPr>
        <p:grpSpPr>
          <a:xfrm>
            <a:off x="5850693" y="4809530"/>
            <a:ext cx="1757453" cy="916743"/>
            <a:chOff x="0" y="0"/>
            <a:chExt cx="6093732" cy="3178685"/>
          </a:xfrm>
        </p:grpSpPr>
        <p:sp>
          <p:nvSpPr>
            <p:cNvPr id="146" name="Freeform 146">
              <a:extLst>
                <a:ext uri="{FF2B5EF4-FFF2-40B4-BE49-F238E27FC236}">
                  <a16:creationId xmlns:a16="http://schemas.microsoft.com/office/drawing/2014/main" id="{97D0F898-0A67-A3AC-FC23-4040690BB845}"/>
                </a:ext>
              </a:extLst>
            </p:cNvPr>
            <p:cNvSpPr/>
            <p:nvPr/>
          </p:nvSpPr>
          <p:spPr>
            <a:xfrm>
              <a:off x="0" y="0"/>
              <a:ext cx="6093732" cy="3178685"/>
            </a:xfrm>
            <a:custGeom>
              <a:avLst/>
              <a:gdLst/>
              <a:ahLst/>
              <a:cxnLst/>
              <a:rect l="l" t="t" r="r" b="b"/>
              <a:pathLst>
                <a:path w="6093732" h="3178685">
                  <a:moveTo>
                    <a:pt x="0" y="0"/>
                  </a:moveTo>
                  <a:lnTo>
                    <a:pt x="0" y="3178685"/>
                  </a:lnTo>
                  <a:lnTo>
                    <a:pt x="6093732" y="3178685"/>
                  </a:lnTo>
                  <a:lnTo>
                    <a:pt x="6093732" y="0"/>
                  </a:lnTo>
                  <a:lnTo>
                    <a:pt x="0" y="0"/>
                  </a:lnTo>
                  <a:close/>
                  <a:moveTo>
                    <a:pt x="6032772" y="3117725"/>
                  </a:moveTo>
                  <a:lnTo>
                    <a:pt x="59690" y="3117725"/>
                  </a:lnTo>
                  <a:lnTo>
                    <a:pt x="59690" y="59690"/>
                  </a:lnTo>
                  <a:lnTo>
                    <a:pt x="6032772" y="59690"/>
                  </a:lnTo>
                  <a:lnTo>
                    <a:pt x="6032772" y="3117725"/>
                  </a:lnTo>
                  <a:close/>
                </a:path>
              </a:pathLst>
            </a:custGeom>
            <a:solidFill>
              <a:srgbClr val="2A1287"/>
            </a:solidFill>
          </p:spPr>
          <p:txBody>
            <a:bodyPr/>
            <a:lstStyle/>
            <a:p>
              <a:endParaRPr lang="fr-FR" noProof="1"/>
            </a:p>
          </p:txBody>
        </p:sp>
      </p:grpSp>
      <p:sp>
        <p:nvSpPr>
          <p:cNvPr id="147" name="Freeform 147">
            <a:extLst>
              <a:ext uri="{FF2B5EF4-FFF2-40B4-BE49-F238E27FC236}">
                <a16:creationId xmlns:a16="http://schemas.microsoft.com/office/drawing/2014/main" id="{C4C4906C-9B1D-EEE8-3DFC-085752C70681}"/>
              </a:ext>
            </a:extLst>
          </p:cNvPr>
          <p:cNvSpPr/>
          <p:nvPr/>
        </p:nvSpPr>
        <p:spPr>
          <a:xfrm>
            <a:off x="7308537" y="5246632"/>
            <a:ext cx="233779" cy="233779"/>
          </a:xfrm>
          <a:custGeom>
            <a:avLst/>
            <a:gdLst/>
            <a:ahLst/>
            <a:cxnLst/>
            <a:rect l="l" t="t" r="r" b="b"/>
            <a:pathLst>
              <a:path w="298811" h="298811">
                <a:moveTo>
                  <a:pt x="0" y="0"/>
                </a:moveTo>
                <a:lnTo>
                  <a:pt x="298810" y="0"/>
                </a:lnTo>
                <a:lnTo>
                  <a:pt x="298810" y="298811"/>
                </a:lnTo>
                <a:lnTo>
                  <a:pt x="0" y="29881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148" name="TextBox 148">
            <a:extLst>
              <a:ext uri="{FF2B5EF4-FFF2-40B4-BE49-F238E27FC236}">
                <a16:creationId xmlns:a16="http://schemas.microsoft.com/office/drawing/2014/main" id="{0F2F0454-DE47-FB04-9E77-7C689E08A09C}"/>
              </a:ext>
            </a:extLst>
          </p:cNvPr>
          <p:cNvSpPr txBox="1"/>
          <p:nvPr/>
        </p:nvSpPr>
        <p:spPr>
          <a:xfrm>
            <a:off x="6002495" y="4908845"/>
            <a:ext cx="1446663" cy="411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7"/>
              </a:lnSpc>
            </a:pPr>
            <a:r>
              <a:rPr lang="en-US" sz="800" b="1" noProof="1">
                <a:solidFill>
                  <a:srgbClr val="DA2731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DIRECTION JURIDIQUE AFFAIRES SPORTIVES ET RÉGULATION (DJSP)</a:t>
            </a:r>
          </a:p>
        </p:txBody>
      </p:sp>
      <p:sp>
        <p:nvSpPr>
          <p:cNvPr id="149" name="TextBox 149">
            <a:extLst>
              <a:ext uri="{FF2B5EF4-FFF2-40B4-BE49-F238E27FC236}">
                <a16:creationId xmlns:a16="http://schemas.microsoft.com/office/drawing/2014/main" id="{84B1AECB-671D-532C-F376-4B1A7F5C6253}"/>
              </a:ext>
            </a:extLst>
          </p:cNvPr>
          <p:cNvSpPr txBox="1"/>
          <p:nvPr/>
        </p:nvSpPr>
        <p:spPr>
          <a:xfrm>
            <a:off x="6262884" y="5417503"/>
            <a:ext cx="953879" cy="131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6"/>
              </a:lnSpc>
              <a:spcBef>
                <a:spcPct val="0"/>
              </a:spcBef>
            </a:pPr>
            <a:r>
              <a:rPr lang="en-US" sz="897" b="1" noProof="1">
                <a:solidFill>
                  <a:srgbClr val="235D9E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Thomas CAYOL</a:t>
            </a:r>
          </a:p>
        </p:txBody>
      </p:sp>
      <p:grpSp>
        <p:nvGrpSpPr>
          <p:cNvPr id="648" name="Group 210">
            <a:extLst>
              <a:ext uri="{FF2B5EF4-FFF2-40B4-BE49-F238E27FC236}">
                <a16:creationId xmlns:a16="http://schemas.microsoft.com/office/drawing/2014/main" id="{031383BD-C5F1-3BAD-C606-01209DF9D244}"/>
              </a:ext>
            </a:extLst>
          </p:cNvPr>
          <p:cNvGrpSpPr/>
          <p:nvPr/>
        </p:nvGrpSpPr>
        <p:grpSpPr>
          <a:xfrm>
            <a:off x="301289" y="0"/>
            <a:ext cx="685103" cy="357465"/>
            <a:chOff x="0" y="0"/>
            <a:chExt cx="603152" cy="314706"/>
          </a:xfrm>
        </p:grpSpPr>
        <p:sp>
          <p:nvSpPr>
            <p:cNvPr id="649" name="Freeform 211">
              <a:extLst>
                <a:ext uri="{FF2B5EF4-FFF2-40B4-BE49-F238E27FC236}">
                  <a16:creationId xmlns:a16="http://schemas.microsoft.com/office/drawing/2014/main" id="{CDBD9E40-2CD3-7B3C-91B9-FDBFEA1412D3}"/>
                </a:ext>
              </a:extLst>
            </p:cNvPr>
            <p:cNvSpPr/>
            <p:nvPr/>
          </p:nvSpPr>
          <p:spPr>
            <a:xfrm>
              <a:off x="0" y="0"/>
              <a:ext cx="603152" cy="314706"/>
            </a:xfrm>
            <a:custGeom>
              <a:avLst/>
              <a:gdLst/>
              <a:ahLst/>
              <a:cxnLst/>
              <a:rect l="l" t="t" r="r" b="b"/>
              <a:pathLst>
                <a:path w="603152" h="314706">
                  <a:moveTo>
                    <a:pt x="301576" y="0"/>
                  </a:moveTo>
                  <a:lnTo>
                    <a:pt x="603152" y="157353"/>
                  </a:lnTo>
                  <a:lnTo>
                    <a:pt x="301576" y="314706"/>
                  </a:lnTo>
                  <a:lnTo>
                    <a:pt x="0" y="157353"/>
                  </a:lnTo>
                  <a:lnTo>
                    <a:pt x="301576" y="0"/>
                  </a:lnTo>
                  <a:close/>
                </a:path>
              </a:pathLst>
            </a:custGeom>
            <a:solidFill>
              <a:srgbClr val="B3A2C7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50" name="TextBox 212">
              <a:extLst>
                <a:ext uri="{FF2B5EF4-FFF2-40B4-BE49-F238E27FC236}">
                  <a16:creationId xmlns:a16="http://schemas.microsoft.com/office/drawing/2014/main" id="{0C7B4C1B-677C-45E9-D3E2-6D4B4DCF290F}"/>
                </a:ext>
              </a:extLst>
            </p:cNvPr>
            <p:cNvSpPr txBox="1"/>
            <p:nvPr/>
          </p:nvSpPr>
          <p:spPr>
            <a:xfrm>
              <a:off x="103667" y="25515"/>
              <a:ext cx="395819" cy="235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51" name="Group 213">
            <a:extLst>
              <a:ext uri="{FF2B5EF4-FFF2-40B4-BE49-F238E27FC236}">
                <a16:creationId xmlns:a16="http://schemas.microsoft.com/office/drawing/2014/main" id="{A05C5BEF-8656-7CDD-39BD-30A1FEDBB33B}"/>
              </a:ext>
            </a:extLst>
          </p:cNvPr>
          <p:cNvGrpSpPr/>
          <p:nvPr/>
        </p:nvGrpSpPr>
        <p:grpSpPr>
          <a:xfrm>
            <a:off x="301289" y="550587"/>
            <a:ext cx="685103" cy="380891"/>
            <a:chOff x="0" y="0"/>
            <a:chExt cx="603152" cy="335330"/>
          </a:xfrm>
        </p:grpSpPr>
        <p:sp>
          <p:nvSpPr>
            <p:cNvPr id="652" name="Freeform 214">
              <a:extLst>
                <a:ext uri="{FF2B5EF4-FFF2-40B4-BE49-F238E27FC236}">
                  <a16:creationId xmlns:a16="http://schemas.microsoft.com/office/drawing/2014/main" id="{3E5AA8B2-DEB8-2042-0FD9-DD39D4324337}"/>
                </a:ext>
              </a:extLst>
            </p:cNvPr>
            <p:cNvSpPr/>
            <p:nvPr/>
          </p:nvSpPr>
          <p:spPr>
            <a:xfrm>
              <a:off x="0" y="0"/>
              <a:ext cx="603152" cy="335330"/>
            </a:xfrm>
            <a:custGeom>
              <a:avLst/>
              <a:gdLst/>
              <a:ahLst/>
              <a:cxnLst/>
              <a:rect l="l" t="t" r="r" b="b"/>
              <a:pathLst>
                <a:path w="603152" h="335330">
                  <a:moveTo>
                    <a:pt x="301576" y="0"/>
                  </a:moveTo>
                  <a:lnTo>
                    <a:pt x="603152" y="167665"/>
                  </a:lnTo>
                  <a:lnTo>
                    <a:pt x="301576" y="335330"/>
                  </a:lnTo>
                  <a:lnTo>
                    <a:pt x="0" y="167665"/>
                  </a:lnTo>
                  <a:lnTo>
                    <a:pt x="301576" y="0"/>
                  </a:lnTo>
                  <a:close/>
                </a:path>
              </a:pathLst>
            </a:custGeom>
            <a:solidFill>
              <a:srgbClr val="93CDDD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53" name="TextBox 215">
              <a:extLst>
                <a:ext uri="{FF2B5EF4-FFF2-40B4-BE49-F238E27FC236}">
                  <a16:creationId xmlns:a16="http://schemas.microsoft.com/office/drawing/2014/main" id="{B5113DE7-7583-4AD0-8396-287DA7441110}"/>
                </a:ext>
              </a:extLst>
            </p:cNvPr>
            <p:cNvSpPr txBox="1"/>
            <p:nvPr/>
          </p:nvSpPr>
          <p:spPr>
            <a:xfrm>
              <a:off x="103667" y="29060"/>
              <a:ext cx="395819" cy="2486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54" name="Group 216">
            <a:extLst>
              <a:ext uri="{FF2B5EF4-FFF2-40B4-BE49-F238E27FC236}">
                <a16:creationId xmlns:a16="http://schemas.microsoft.com/office/drawing/2014/main" id="{719F483F-EBAD-EFDF-85A7-E3AC75952B73}"/>
              </a:ext>
            </a:extLst>
          </p:cNvPr>
          <p:cNvGrpSpPr/>
          <p:nvPr/>
        </p:nvGrpSpPr>
        <p:grpSpPr>
          <a:xfrm>
            <a:off x="301289" y="1122886"/>
            <a:ext cx="685103" cy="380891"/>
            <a:chOff x="0" y="0"/>
            <a:chExt cx="603152" cy="335330"/>
          </a:xfrm>
        </p:grpSpPr>
        <p:sp>
          <p:nvSpPr>
            <p:cNvPr id="655" name="Freeform 217">
              <a:extLst>
                <a:ext uri="{FF2B5EF4-FFF2-40B4-BE49-F238E27FC236}">
                  <a16:creationId xmlns:a16="http://schemas.microsoft.com/office/drawing/2014/main" id="{848114D1-4C83-9F5A-BE45-39E66661AF15}"/>
                </a:ext>
              </a:extLst>
            </p:cNvPr>
            <p:cNvSpPr/>
            <p:nvPr/>
          </p:nvSpPr>
          <p:spPr>
            <a:xfrm>
              <a:off x="0" y="0"/>
              <a:ext cx="603152" cy="335330"/>
            </a:xfrm>
            <a:custGeom>
              <a:avLst/>
              <a:gdLst/>
              <a:ahLst/>
              <a:cxnLst/>
              <a:rect l="l" t="t" r="r" b="b"/>
              <a:pathLst>
                <a:path w="603152" h="335330">
                  <a:moveTo>
                    <a:pt x="301576" y="0"/>
                  </a:moveTo>
                  <a:lnTo>
                    <a:pt x="603152" y="167665"/>
                  </a:lnTo>
                  <a:lnTo>
                    <a:pt x="301576" y="335330"/>
                  </a:lnTo>
                  <a:lnTo>
                    <a:pt x="0" y="167665"/>
                  </a:lnTo>
                  <a:lnTo>
                    <a:pt x="301576" y="0"/>
                  </a:lnTo>
                  <a:close/>
                </a:path>
              </a:pathLst>
            </a:custGeom>
            <a:solidFill>
              <a:srgbClr val="B2CF8C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56" name="TextBox 218">
              <a:extLst>
                <a:ext uri="{FF2B5EF4-FFF2-40B4-BE49-F238E27FC236}">
                  <a16:creationId xmlns:a16="http://schemas.microsoft.com/office/drawing/2014/main" id="{C2F67193-6874-B357-4992-9F29F078F528}"/>
                </a:ext>
              </a:extLst>
            </p:cNvPr>
            <p:cNvSpPr txBox="1"/>
            <p:nvPr/>
          </p:nvSpPr>
          <p:spPr>
            <a:xfrm>
              <a:off x="103667" y="29060"/>
              <a:ext cx="395819" cy="2486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57" name="Group 219">
            <a:extLst>
              <a:ext uri="{FF2B5EF4-FFF2-40B4-BE49-F238E27FC236}">
                <a16:creationId xmlns:a16="http://schemas.microsoft.com/office/drawing/2014/main" id="{A4FB2164-EB43-FF8F-3F2B-0CD1CBEBE2D0}"/>
              </a:ext>
            </a:extLst>
          </p:cNvPr>
          <p:cNvGrpSpPr/>
          <p:nvPr/>
        </p:nvGrpSpPr>
        <p:grpSpPr>
          <a:xfrm>
            <a:off x="301289" y="1695186"/>
            <a:ext cx="685103" cy="380891"/>
            <a:chOff x="0" y="0"/>
            <a:chExt cx="603152" cy="335330"/>
          </a:xfrm>
        </p:grpSpPr>
        <p:sp>
          <p:nvSpPr>
            <p:cNvPr id="658" name="Freeform 220">
              <a:extLst>
                <a:ext uri="{FF2B5EF4-FFF2-40B4-BE49-F238E27FC236}">
                  <a16:creationId xmlns:a16="http://schemas.microsoft.com/office/drawing/2014/main" id="{4956EEFD-0B28-AEDA-766E-B93B4430AB1E}"/>
                </a:ext>
              </a:extLst>
            </p:cNvPr>
            <p:cNvSpPr/>
            <p:nvPr/>
          </p:nvSpPr>
          <p:spPr>
            <a:xfrm>
              <a:off x="0" y="0"/>
              <a:ext cx="603152" cy="335330"/>
            </a:xfrm>
            <a:custGeom>
              <a:avLst/>
              <a:gdLst/>
              <a:ahLst/>
              <a:cxnLst/>
              <a:rect l="l" t="t" r="r" b="b"/>
              <a:pathLst>
                <a:path w="603152" h="335330">
                  <a:moveTo>
                    <a:pt x="301576" y="0"/>
                  </a:moveTo>
                  <a:lnTo>
                    <a:pt x="603152" y="167665"/>
                  </a:lnTo>
                  <a:lnTo>
                    <a:pt x="301576" y="335330"/>
                  </a:lnTo>
                  <a:lnTo>
                    <a:pt x="0" y="167665"/>
                  </a:lnTo>
                  <a:lnTo>
                    <a:pt x="301576" y="0"/>
                  </a:lnTo>
                  <a:close/>
                </a:path>
              </a:pathLst>
            </a:custGeom>
            <a:solidFill>
              <a:srgbClr val="FAC090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59" name="TextBox 221">
              <a:extLst>
                <a:ext uri="{FF2B5EF4-FFF2-40B4-BE49-F238E27FC236}">
                  <a16:creationId xmlns:a16="http://schemas.microsoft.com/office/drawing/2014/main" id="{42CA09D4-EBF3-259D-836F-C942FCDCBF39}"/>
                </a:ext>
              </a:extLst>
            </p:cNvPr>
            <p:cNvSpPr txBox="1"/>
            <p:nvPr/>
          </p:nvSpPr>
          <p:spPr>
            <a:xfrm>
              <a:off x="103667" y="29060"/>
              <a:ext cx="395819" cy="2486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60" name="Group 222">
            <a:extLst>
              <a:ext uri="{FF2B5EF4-FFF2-40B4-BE49-F238E27FC236}">
                <a16:creationId xmlns:a16="http://schemas.microsoft.com/office/drawing/2014/main" id="{4E0775FE-2949-620A-E061-0856A4F17EE9}"/>
              </a:ext>
            </a:extLst>
          </p:cNvPr>
          <p:cNvGrpSpPr/>
          <p:nvPr/>
        </p:nvGrpSpPr>
        <p:grpSpPr>
          <a:xfrm>
            <a:off x="424150" y="-144812"/>
            <a:ext cx="475177" cy="2593195"/>
            <a:chOff x="0" y="0"/>
            <a:chExt cx="418338" cy="2283003"/>
          </a:xfrm>
        </p:grpSpPr>
        <p:sp>
          <p:nvSpPr>
            <p:cNvPr id="661" name="Freeform 223">
              <a:extLst>
                <a:ext uri="{FF2B5EF4-FFF2-40B4-BE49-F238E27FC236}">
                  <a16:creationId xmlns:a16="http://schemas.microsoft.com/office/drawing/2014/main" id="{B76AD657-536F-20E9-21B9-BFE89933A92B}"/>
                </a:ext>
              </a:extLst>
            </p:cNvPr>
            <p:cNvSpPr/>
            <p:nvPr/>
          </p:nvSpPr>
          <p:spPr>
            <a:xfrm>
              <a:off x="0" y="0"/>
              <a:ext cx="418338" cy="2283003"/>
            </a:xfrm>
            <a:custGeom>
              <a:avLst/>
              <a:gdLst/>
              <a:ahLst/>
              <a:cxnLst/>
              <a:rect l="l" t="t" r="r" b="b"/>
              <a:pathLst>
                <a:path w="418338" h="2283003">
                  <a:moveTo>
                    <a:pt x="0" y="0"/>
                  </a:moveTo>
                  <a:lnTo>
                    <a:pt x="418338" y="0"/>
                  </a:lnTo>
                  <a:lnTo>
                    <a:pt x="418338" y="2283003"/>
                  </a:lnTo>
                  <a:lnTo>
                    <a:pt x="0" y="22830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662" name="TextBox 224">
              <a:extLst>
                <a:ext uri="{FF2B5EF4-FFF2-40B4-BE49-F238E27FC236}">
                  <a16:creationId xmlns:a16="http://schemas.microsoft.com/office/drawing/2014/main" id="{A8514B0A-3A88-6015-7F28-37539FAE933B}"/>
                </a:ext>
              </a:extLst>
            </p:cNvPr>
            <p:cNvSpPr txBox="1"/>
            <p:nvPr/>
          </p:nvSpPr>
          <p:spPr>
            <a:xfrm>
              <a:off x="0" y="-28575"/>
              <a:ext cx="418338" cy="23115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63" name="Group 225">
            <a:extLst>
              <a:ext uri="{FF2B5EF4-FFF2-40B4-BE49-F238E27FC236}">
                <a16:creationId xmlns:a16="http://schemas.microsoft.com/office/drawing/2014/main" id="{3CCAB16B-3EE7-F209-C5A7-B743C2333E4E}"/>
              </a:ext>
            </a:extLst>
          </p:cNvPr>
          <p:cNvGrpSpPr/>
          <p:nvPr/>
        </p:nvGrpSpPr>
        <p:grpSpPr>
          <a:xfrm rot="5400000">
            <a:off x="497766" y="313094"/>
            <a:ext cx="634700" cy="342551"/>
            <a:chOff x="0" y="0"/>
            <a:chExt cx="910195" cy="491237"/>
          </a:xfrm>
        </p:grpSpPr>
        <p:sp>
          <p:nvSpPr>
            <p:cNvPr id="664" name="Freeform 226">
              <a:extLst>
                <a:ext uri="{FF2B5EF4-FFF2-40B4-BE49-F238E27FC236}">
                  <a16:creationId xmlns:a16="http://schemas.microsoft.com/office/drawing/2014/main" id="{7971EA10-2325-597C-4BE3-1EFE79420E42}"/>
                </a:ext>
              </a:extLst>
            </p:cNvPr>
            <p:cNvSpPr/>
            <p:nvPr/>
          </p:nvSpPr>
          <p:spPr>
            <a:xfrm>
              <a:off x="0" y="0"/>
              <a:ext cx="910195" cy="491237"/>
            </a:xfrm>
            <a:custGeom>
              <a:avLst/>
              <a:gdLst/>
              <a:ahLst/>
              <a:cxnLst/>
              <a:rect l="l" t="t" r="r" b="b"/>
              <a:pathLst>
                <a:path w="910195" h="491237">
                  <a:moveTo>
                    <a:pt x="706995" y="0"/>
                  </a:moveTo>
                  <a:lnTo>
                    <a:pt x="0" y="0"/>
                  </a:lnTo>
                  <a:lnTo>
                    <a:pt x="203200" y="491237"/>
                  </a:lnTo>
                  <a:lnTo>
                    <a:pt x="910195" y="491237"/>
                  </a:lnTo>
                  <a:lnTo>
                    <a:pt x="706995" y="0"/>
                  </a:lnTo>
                  <a:close/>
                </a:path>
              </a:pathLst>
            </a:custGeom>
            <a:solidFill>
              <a:srgbClr val="B3A2C7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65" name="TextBox 227">
              <a:extLst>
                <a:ext uri="{FF2B5EF4-FFF2-40B4-BE49-F238E27FC236}">
                  <a16:creationId xmlns:a16="http://schemas.microsoft.com/office/drawing/2014/main" id="{460CBDD2-4377-8F4F-69A6-EFAEFE57EBE2}"/>
                </a:ext>
              </a:extLst>
            </p:cNvPr>
            <p:cNvSpPr txBox="1"/>
            <p:nvPr/>
          </p:nvSpPr>
          <p:spPr>
            <a:xfrm>
              <a:off x="101600" y="-28575"/>
              <a:ext cx="706995" cy="51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 noProof="1"/>
            </a:p>
          </p:txBody>
        </p:sp>
      </p:grpSp>
      <p:grpSp>
        <p:nvGrpSpPr>
          <p:cNvPr id="666" name="Group 228">
            <a:extLst>
              <a:ext uri="{FF2B5EF4-FFF2-40B4-BE49-F238E27FC236}">
                <a16:creationId xmlns:a16="http://schemas.microsoft.com/office/drawing/2014/main" id="{F85F6D0A-E632-8956-D6CD-2E53B18A111B}"/>
              </a:ext>
            </a:extLst>
          </p:cNvPr>
          <p:cNvGrpSpPr/>
          <p:nvPr/>
        </p:nvGrpSpPr>
        <p:grpSpPr>
          <a:xfrm rot="-5400000">
            <a:off x="155215" y="313094"/>
            <a:ext cx="634700" cy="342551"/>
            <a:chOff x="0" y="0"/>
            <a:chExt cx="910195" cy="491237"/>
          </a:xfrm>
        </p:grpSpPr>
        <p:sp>
          <p:nvSpPr>
            <p:cNvPr id="667" name="Freeform 229">
              <a:extLst>
                <a:ext uri="{FF2B5EF4-FFF2-40B4-BE49-F238E27FC236}">
                  <a16:creationId xmlns:a16="http://schemas.microsoft.com/office/drawing/2014/main" id="{4FA5E6ED-4BD0-A69A-22E2-9575FDEF1518}"/>
                </a:ext>
              </a:extLst>
            </p:cNvPr>
            <p:cNvSpPr/>
            <p:nvPr/>
          </p:nvSpPr>
          <p:spPr>
            <a:xfrm>
              <a:off x="0" y="0"/>
              <a:ext cx="910195" cy="491237"/>
            </a:xfrm>
            <a:custGeom>
              <a:avLst/>
              <a:gdLst/>
              <a:ahLst/>
              <a:cxnLst/>
              <a:rect l="l" t="t" r="r" b="b"/>
              <a:pathLst>
                <a:path w="910195" h="491237">
                  <a:moveTo>
                    <a:pt x="203200" y="0"/>
                  </a:moveTo>
                  <a:lnTo>
                    <a:pt x="910195" y="0"/>
                  </a:lnTo>
                  <a:lnTo>
                    <a:pt x="706995" y="491237"/>
                  </a:lnTo>
                  <a:lnTo>
                    <a:pt x="0" y="49123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3A2C7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68" name="TextBox 230">
              <a:extLst>
                <a:ext uri="{FF2B5EF4-FFF2-40B4-BE49-F238E27FC236}">
                  <a16:creationId xmlns:a16="http://schemas.microsoft.com/office/drawing/2014/main" id="{0997CD63-CD15-2718-9494-7973F894A6DA}"/>
                </a:ext>
              </a:extLst>
            </p:cNvPr>
            <p:cNvSpPr txBox="1"/>
            <p:nvPr/>
          </p:nvSpPr>
          <p:spPr>
            <a:xfrm>
              <a:off x="101600" y="-28575"/>
              <a:ext cx="706995" cy="51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69" name="Group 231">
            <a:extLst>
              <a:ext uri="{FF2B5EF4-FFF2-40B4-BE49-F238E27FC236}">
                <a16:creationId xmlns:a16="http://schemas.microsoft.com/office/drawing/2014/main" id="{129E0BD7-8231-120D-41C3-5A7D5CD0370F}"/>
              </a:ext>
            </a:extLst>
          </p:cNvPr>
          <p:cNvGrpSpPr/>
          <p:nvPr/>
        </p:nvGrpSpPr>
        <p:grpSpPr>
          <a:xfrm>
            <a:off x="986391" y="167019"/>
            <a:ext cx="2802676" cy="492873"/>
            <a:chOff x="0" y="0"/>
            <a:chExt cx="2467426" cy="433917"/>
          </a:xfrm>
        </p:grpSpPr>
        <p:sp>
          <p:nvSpPr>
            <p:cNvPr id="670" name="Freeform 232">
              <a:extLst>
                <a:ext uri="{FF2B5EF4-FFF2-40B4-BE49-F238E27FC236}">
                  <a16:creationId xmlns:a16="http://schemas.microsoft.com/office/drawing/2014/main" id="{5FEFFCE3-A89F-E9CB-F324-683EC11B18A5}"/>
                </a:ext>
              </a:extLst>
            </p:cNvPr>
            <p:cNvSpPr/>
            <p:nvPr/>
          </p:nvSpPr>
          <p:spPr>
            <a:xfrm>
              <a:off x="0" y="0"/>
              <a:ext cx="2467426" cy="433917"/>
            </a:xfrm>
            <a:custGeom>
              <a:avLst/>
              <a:gdLst/>
              <a:ahLst/>
              <a:cxnLst/>
              <a:rect l="l" t="t" r="r" b="b"/>
              <a:pathLst>
                <a:path w="2467426" h="433917">
                  <a:moveTo>
                    <a:pt x="0" y="0"/>
                  </a:moveTo>
                  <a:lnTo>
                    <a:pt x="2467426" y="0"/>
                  </a:lnTo>
                  <a:lnTo>
                    <a:pt x="2467426" y="433917"/>
                  </a:lnTo>
                  <a:lnTo>
                    <a:pt x="0" y="433917"/>
                  </a:lnTo>
                  <a:close/>
                </a:path>
              </a:pathLst>
            </a:custGeom>
            <a:solidFill>
              <a:srgbClr val="B3A2C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71" name="TextBox 233">
              <a:extLst>
                <a:ext uri="{FF2B5EF4-FFF2-40B4-BE49-F238E27FC236}">
                  <a16:creationId xmlns:a16="http://schemas.microsoft.com/office/drawing/2014/main" id="{07A5DEF3-CF70-9AF9-00F8-C587A2AD86F6}"/>
                </a:ext>
              </a:extLst>
            </p:cNvPr>
            <p:cNvSpPr txBox="1"/>
            <p:nvPr/>
          </p:nvSpPr>
          <p:spPr>
            <a:xfrm>
              <a:off x="0" y="-28575"/>
              <a:ext cx="2467426" cy="4624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72" name="Group 234">
            <a:extLst>
              <a:ext uri="{FF2B5EF4-FFF2-40B4-BE49-F238E27FC236}">
                <a16:creationId xmlns:a16="http://schemas.microsoft.com/office/drawing/2014/main" id="{27D11D1E-2AD1-D337-D56F-4E404E3F9F92}"/>
              </a:ext>
            </a:extLst>
          </p:cNvPr>
          <p:cNvGrpSpPr/>
          <p:nvPr/>
        </p:nvGrpSpPr>
        <p:grpSpPr>
          <a:xfrm>
            <a:off x="1028176" y="205122"/>
            <a:ext cx="2722109" cy="412731"/>
            <a:chOff x="0" y="0"/>
            <a:chExt cx="2396497" cy="363361"/>
          </a:xfrm>
        </p:grpSpPr>
        <p:sp>
          <p:nvSpPr>
            <p:cNvPr id="673" name="Freeform 235">
              <a:extLst>
                <a:ext uri="{FF2B5EF4-FFF2-40B4-BE49-F238E27FC236}">
                  <a16:creationId xmlns:a16="http://schemas.microsoft.com/office/drawing/2014/main" id="{3D4ECA6C-8B5B-C1DC-1AA4-2D7F94231E87}"/>
                </a:ext>
              </a:extLst>
            </p:cNvPr>
            <p:cNvSpPr/>
            <p:nvPr/>
          </p:nvSpPr>
          <p:spPr>
            <a:xfrm>
              <a:off x="0" y="0"/>
              <a:ext cx="2396497" cy="363361"/>
            </a:xfrm>
            <a:custGeom>
              <a:avLst/>
              <a:gdLst/>
              <a:ahLst/>
              <a:cxnLst/>
              <a:rect l="l" t="t" r="r" b="b"/>
              <a:pathLst>
                <a:path w="2396497" h="363361">
                  <a:moveTo>
                    <a:pt x="42661" y="0"/>
                  </a:moveTo>
                  <a:lnTo>
                    <a:pt x="2353835" y="0"/>
                  </a:lnTo>
                  <a:cubicBezTo>
                    <a:pt x="2365150" y="0"/>
                    <a:pt x="2376001" y="4495"/>
                    <a:pt x="2384002" y="12495"/>
                  </a:cubicBezTo>
                  <a:cubicBezTo>
                    <a:pt x="2392002" y="20496"/>
                    <a:pt x="2396497" y="31347"/>
                    <a:pt x="2396497" y="42661"/>
                  </a:cubicBezTo>
                  <a:lnTo>
                    <a:pt x="2396497" y="320700"/>
                  </a:lnTo>
                  <a:cubicBezTo>
                    <a:pt x="2396497" y="332014"/>
                    <a:pt x="2392002" y="342865"/>
                    <a:pt x="2384002" y="350866"/>
                  </a:cubicBezTo>
                  <a:cubicBezTo>
                    <a:pt x="2376001" y="358866"/>
                    <a:pt x="2365150" y="363361"/>
                    <a:pt x="2353835" y="363361"/>
                  </a:cubicBezTo>
                  <a:lnTo>
                    <a:pt x="42661" y="363361"/>
                  </a:lnTo>
                  <a:cubicBezTo>
                    <a:pt x="19100" y="363361"/>
                    <a:pt x="0" y="344261"/>
                    <a:pt x="0" y="320700"/>
                  </a:cubicBezTo>
                  <a:lnTo>
                    <a:pt x="0" y="42661"/>
                  </a:lnTo>
                  <a:cubicBezTo>
                    <a:pt x="0" y="31347"/>
                    <a:pt x="4495" y="20496"/>
                    <a:pt x="12495" y="12495"/>
                  </a:cubicBezTo>
                  <a:cubicBezTo>
                    <a:pt x="20496" y="4495"/>
                    <a:pt x="31347" y="0"/>
                    <a:pt x="4266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74" name="TextBox 236">
              <a:extLst>
                <a:ext uri="{FF2B5EF4-FFF2-40B4-BE49-F238E27FC236}">
                  <a16:creationId xmlns:a16="http://schemas.microsoft.com/office/drawing/2014/main" id="{E7BDAAC0-101F-983A-3A4A-E50662D48591}"/>
                </a:ext>
              </a:extLst>
            </p:cNvPr>
            <p:cNvSpPr txBox="1"/>
            <p:nvPr/>
          </p:nvSpPr>
          <p:spPr>
            <a:xfrm>
              <a:off x="0" y="-28575"/>
              <a:ext cx="2396497" cy="391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75" name="Group 237">
            <a:extLst>
              <a:ext uri="{FF2B5EF4-FFF2-40B4-BE49-F238E27FC236}">
                <a16:creationId xmlns:a16="http://schemas.microsoft.com/office/drawing/2014/main" id="{99BD0529-35C0-E72C-0339-5EEF2DC2228E}"/>
              </a:ext>
            </a:extLst>
          </p:cNvPr>
          <p:cNvGrpSpPr/>
          <p:nvPr/>
        </p:nvGrpSpPr>
        <p:grpSpPr>
          <a:xfrm>
            <a:off x="493946" y="382505"/>
            <a:ext cx="299788" cy="299788"/>
            <a:chOff x="0" y="0"/>
            <a:chExt cx="812800" cy="812800"/>
          </a:xfrm>
        </p:grpSpPr>
        <p:sp>
          <p:nvSpPr>
            <p:cNvPr id="676" name="Freeform 238">
              <a:extLst>
                <a:ext uri="{FF2B5EF4-FFF2-40B4-BE49-F238E27FC236}">
                  <a16:creationId xmlns:a16="http://schemas.microsoft.com/office/drawing/2014/main" id="{F498DE37-46BA-6566-A3CB-9F6FFE085A6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04040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77" name="TextBox 239">
              <a:extLst>
                <a:ext uri="{FF2B5EF4-FFF2-40B4-BE49-F238E27FC236}">
                  <a16:creationId xmlns:a16="http://schemas.microsoft.com/office/drawing/2014/main" id="{16730F5E-B076-D2E6-15A3-832150551B28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78" name="Group 240">
            <a:extLst>
              <a:ext uri="{FF2B5EF4-FFF2-40B4-BE49-F238E27FC236}">
                <a16:creationId xmlns:a16="http://schemas.microsoft.com/office/drawing/2014/main" id="{E4219D43-86D8-BEC0-99EE-311965316F27}"/>
              </a:ext>
            </a:extLst>
          </p:cNvPr>
          <p:cNvGrpSpPr/>
          <p:nvPr/>
        </p:nvGrpSpPr>
        <p:grpSpPr>
          <a:xfrm>
            <a:off x="986391" y="741033"/>
            <a:ext cx="2802676" cy="492873"/>
            <a:chOff x="0" y="0"/>
            <a:chExt cx="2467426" cy="433917"/>
          </a:xfrm>
        </p:grpSpPr>
        <p:sp>
          <p:nvSpPr>
            <p:cNvPr id="679" name="Freeform 241">
              <a:extLst>
                <a:ext uri="{FF2B5EF4-FFF2-40B4-BE49-F238E27FC236}">
                  <a16:creationId xmlns:a16="http://schemas.microsoft.com/office/drawing/2014/main" id="{89A3EB1C-22BC-E103-996B-ED743DE0D59A}"/>
                </a:ext>
              </a:extLst>
            </p:cNvPr>
            <p:cNvSpPr/>
            <p:nvPr/>
          </p:nvSpPr>
          <p:spPr>
            <a:xfrm>
              <a:off x="0" y="0"/>
              <a:ext cx="2467426" cy="433917"/>
            </a:xfrm>
            <a:custGeom>
              <a:avLst/>
              <a:gdLst/>
              <a:ahLst/>
              <a:cxnLst/>
              <a:rect l="l" t="t" r="r" b="b"/>
              <a:pathLst>
                <a:path w="2467426" h="433917">
                  <a:moveTo>
                    <a:pt x="0" y="0"/>
                  </a:moveTo>
                  <a:lnTo>
                    <a:pt x="2467426" y="0"/>
                  </a:lnTo>
                  <a:lnTo>
                    <a:pt x="2467426" y="433917"/>
                  </a:lnTo>
                  <a:lnTo>
                    <a:pt x="0" y="433917"/>
                  </a:lnTo>
                  <a:close/>
                </a:path>
              </a:pathLst>
            </a:custGeom>
            <a:solidFill>
              <a:srgbClr val="93CDD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80" name="TextBox 242">
              <a:extLst>
                <a:ext uri="{FF2B5EF4-FFF2-40B4-BE49-F238E27FC236}">
                  <a16:creationId xmlns:a16="http://schemas.microsoft.com/office/drawing/2014/main" id="{212470EE-5E72-6669-5D34-BAB2C6A60282}"/>
                </a:ext>
              </a:extLst>
            </p:cNvPr>
            <p:cNvSpPr txBox="1"/>
            <p:nvPr/>
          </p:nvSpPr>
          <p:spPr>
            <a:xfrm>
              <a:off x="0" y="-28575"/>
              <a:ext cx="2467426" cy="4624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81" name="Group 243">
            <a:extLst>
              <a:ext uri="{FF2B5EF4-FFF2-40B4-BE49-F238E27FC236}">
                <a16:creationId xmlns:a16="http://schemas.microsoft.com/office/drawing/2014/main" id="{6601A97E-9BEF-51E9-E3E8-C99AB66C4004}"/>
              </a:ext>
            </a:extLst>
          </p:cNvPr>
          <p:cNvGrpSpPr/>
          <p:nvPr/>
        </p:nvGrpSpPr>
        <p:grpSpPr>
          <a:xfrm>
            <a:off x="478010" y="917542"/>
            <a:ext cx="331661" cy="331661"/>
            <a:chOff x="0" y="0"/>
            <a:chExt cx="812800" cy="812800"/>
          </a:xfrm>
        </p:grpSpPr>
        <p:sp>
          <p:nvSpPr>
            <p:cNvPr id="682" name="Freeform 244">
              <a:extLst>
                <a:ext uri="{FF2B5EF4-FFF2-40B4-BE49-F238E27FC236}">
                  <a16:creationId xmlns:a16="http://schemas.microsoft.com/office/drawing/2014/main" id="{7B18508C-6478-725F-409B-2002FF20635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83" name="TextBox 245">
              <a:extLst>
                <a:ext uri="{FF2B5EF4-FFF2-40B4-BE49-F238E27FC236}">
                  <a16:creationId xmlns:a16="http://schemas.microsoft.com/office/drawing/2014/main" id="{452CA0E0-9543-68C2-EF47-70840E253306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84" name="Group 246">
            <a:extLst>
              <a:ext uri="{FF2B5EF4-FFF2-40B4-BE49-F238E27FC236}">
                <a16:creationId xmlns:a16="http://schemas.microsoft.com/office/drawing/2014/main" id="{90018F7D-75CF-85E0-78A2-425F46F67BBB}"/>
              </a:ext>
            </a:extLst>
          </p:cNvPr>
          <p:cNvGrpSpPr/>
          <p:nvPr/>
        </p:nvGrpSpPr>
        <p:grpSpPr>
          <a:xfrm>
            <a:off x="1028176" y="781103"/>
            <a:ext cx="2722109" cy="412731"/>
            <a:chOff x="0" y="0"/>
            <a:chExt cx="2396497" cy="363361"/>
          </a:xfrm>
        </p:grpSpPr>
        <p:sp>
          <p:nvSpPr>
            <p:cNvPr id="685" name="Freeform 247">
              <a:extLst>
                <a:ext uri="{FF2B5EF4-FFF2-40B4-BE49-F238E27FC236}">
                  <a16:creationId xmlns:a16="http://schemas.microsoft.com/office/drawing/2014/main" id="{15E100CF-66F0-825C-0693-A90CEDCDA035}"/>
                </a:ext>
              </a:extLst>
            </p:cNvPr>
            <p:cNvSpPr/>
            <p:nvPr/>
          </p:nvSpPr>
          <p:spPr>
            <a:xfrm>
              <a:off x="0" y="0"/>
              <a:ext cx="2396497" cy="363361"/>
            </a:xfrm>
            <a:custGeom>
              <a:avLst/>
              <a:gdLst/>
              <a:ahLst/>
              <a:cxnLst/>
              <a:rect l="l" t="t" r="r" b="b"/>
              <a:pathLst>
                <a:path w="2396497" h="363361">
                  <a:moveTo>
                    <a:pt x="42661" y="0"/>
                  </a:moveTo>
                  <a:lnTo>
                    <a:pt x="2353835" y="0"/>
                  </a:lnTo>
                  <a:cubicBezTo>
                    <a:pt x="2365150" y="0"/>
                    <a:pt x="2376001" y="4495"/>
                    <a:pt x="2384002" y="12495"/>
                  </a:cubicBezTo>
                  <a:cubicBezTo>
                    <a:pt x="2392002" y="20496"/>
                    <a:pt x="2396497" y="31347"/>
                    <a:pt x="2396497" y="42661"/>
                  </a:cubicBezTo>
                  <a:lnTo>
                    <a:pt x="2396497" y="320700"/>
                  </a:lnTo>
                  <a:cubicBezTo>
                    <a:pt x="2396497" y="332014"/>
                    <a:pt x="2392002" y="342865"/>
                    <a:pt x="2384002" y="350866"/>
                  </a:cubicBezTo>
                  <a:cubicBezTo>
                    <a:pt x="2376001" y="358866"/>
                    <a:pt x="2365150" y="363361"/>
                    <a:pt x="2353835" y="363361"/>
                  </a:cubicBezTo>
                  <a:lnTo>
                    <a:pt x="42661" y="363361"/>
                  </a:lnTo>
                  <a:cubicBezTo>
                    <a:pt x="19100" y="363361"/>
                    <a:pt x="0" y="344261"/>
                    <a:pt x="0" y="320700"/>
                  </a:cubicBezTo>
                  <a:lnTo>
                    <a:pt x="0" y="42661"/>
                  </a:lnTo>
                  <a:cubicBezTo>
                    <a:pt x="0" y="31347"/>
                    <a:pt x="4495" y="20496"/>
                    <a:pt x="12495" y="12495"/>
                  </a:cubicBezTo>
                  <a:cubicBezTo>
                    <a:pt x="20496" y="4495"/>
                    <a:pt x="31347" y="0"/>
                    <a:pt x="4266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86" name="TextBox 248">
              <a:extLst>
                <a:ext uri="{FF2B5EF4-FFF2-40B4-BE49-F238E27FC236}">
                  <a16:creationId xmlns:a16="http://schemas.microsoft.com/office/drawing/2014/main" id="{B27AE492-1836-ED9C-E42B-B44FDD9090B0}"/>
                </a:ext>
              </a:extLst>
            </p:cNvPr>
            <p:cNvSpPr txBox="1"/>
            <p:nvPr/>
          </p:nvSpPr>
          <p:spPr>
            <a:xfrm>
              <a:off x="0" y="-28575"/>
              <a:ext cx="2396497" cy="391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87" name="Group 249">
            <a:extLst>
              <a:ext uri="{FF2B5EF4-FFF2-40B4-BE49-F238E27FC236}">
                <a16:creationId xmlns:a16="http://schemas.microsoft.com/office/drawing/2014/main" id="{EFC441D3-2865-8F25-E558-88DCC055EC95}"/>
              </a:ext>
            </a:extLst>
          </p:cNvPr>
          <p:cNvGrpSpPr/>
          <p:nvPr/>
        </p:nvGrpSpPr>
        <p:grpSpPr>
          <a:xfrm rot="5400000">
            <a:off x="497766" y="887107"/>
            <a:ext cx="634700" cy="342551"/>
            <a:chOff x="0" y="0"/>
            <a:chExt cx="910195" cy="491237"/>
          </a:xfrm>
        </p:grpSpPr>
        <p:sp>
          <p:nvSpPr>
            <p:cNvPr id="688" name="Freeform 250">
              <a:extLst>
                <a:ext uri="{FF2B5EF4-FFF2-40B4-BE49-F238E27FC236}">
                  <a16:creationId xmlns:a16="http://schemas.microsoft.com/office/drawing/2014/main" id="{80C0DB2F-0CB4-70BC-CC29-8B9C85DB8909}"/>
                </a:ext>
              </a:extLst>
            </p:cNvPr>
            <p:cNvSpPr/>
            <p:nvPr/>
          </p:nvSpPr>
          <p:spPr>
            <a:xfrm>
              <a:off x="0" y="0"/>
              <a:ext cx="910195" cy="491237"/>
            </a:xfrm>
            <a:custGeom>
              <a:avLst/>
              <a:gdLst/>
              <a:ahLst/>
              <a:cxnLst/>
              <a:rect l="l" t="t" r="r" b="b"/>
              <a:pathLst>
                <a:path w="910195" h="491237">
                  <a:moveTo>
                    <a:pt x="706995" y="0"/>
                  </a:moveTo>
                  <a:lnTo>
                    <a:pt x="0" y="0"/>
                  </a:lnTo>
                  <a:lnTo>
                    <a:pt x="203200" y="491237"/>
                  </a:lnTo>
                  <a:lnTo>
                    <a:pt x="910195" y="491237"/>
                  </a:lnTo>
                  <a:lnTo>
                    <a:pt x="706995" y="0"/>
                  </a:lnTo>
                  <a:close/>
                </a:path>
              </a:pathLst>
            </a:custGeom>
            <a:solidFill>
              <a:srgbClr val="93CDDD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89" name="TextBox 251">
              <a:extLst>
                <a:ext uri="{FF2B5EF4-FFF2-40B4-BE49-F238E27FC236}">
                  <a16:creationId xmlns:a16="http://schemas.microsoft.com/office/drawing/2014/main" id="{99E595DB-0E96-DF68-6E5B-026EA3434DE4}"/>
                </a:ext>
              </a:extLst>
            </p:cNvPr>
            <p:cNvSpPr txBox="1"/>
            <p:nvPr/>
          </p:nvSpPr>
          <p:spPr>
            <a:xfrm>
              <a:off x="101600" y="-28575"/>
              <a:ext cx="706995" cy="51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 noProof="1"/>
            </a:p>
          </p:txBody>
        </p:sp>
      </p:grpSp>
      <p:grpSp>
        <p:nvGrpSpPr>
          <p:cNvPr id="690" name="Group 252">
            <a:extLst>
              <a:ext uri="{FF2B5EF4-FFF2-40B4-BE49-F238E27FC236}">
                <a16:creationId xmlns:a16="http://schemas.microsoft.com/office/drawing/2014/main" id="{008E0E51-0E1B-0445-E031-0705E48E443B}"/>
              </a:ext>
            </a:extLst>
          </p:cNvPr>
          <p:cNvGrpSpPr/>
          <p:nvPr/>
        </p:nvGrpSpPr>
        <p:grpSpPr>
          <a:xfrm rot="-5400000">
            <a:off x="159652" y="887107"/>
            <a:ext cx="634700" cy="342551"/>
            <a:chOff x="0" y="0"/>
            <a:chExt cx="910195" cy="491237"/>
          </a:xfrm>
        </p:grpSpPr>
        <p:sp>
          <p:nvSpPr>
            <p:cNvPr id="691" name="Freeform 253">
              <a:extLst>
                <a:ext uri="{FF2B5EF4-FFF2-40B4-BE49-F238E27FC236}">
                  <a16:creationId xmlns:a16="http://schemas.microsoft.com/office/drawing/2014/main" id="{283D3E87-8E27-62FA-BEDF-6650DF85040E}"/>
                </a:ext>
              </a:extLst>
            </p:cNvPr>
            <p:cNvSpPr/>
            <p:nvPr/>
          </p:nvSpPr>
          <p:spPr>
            <a:xfrm>
              <a:off x="0" y="0"/>
              <a:ext cx="910195" cy="491237"/>
            </a:xfrm>
            <a:custGeom>
              <a:avLst/>
              <a:gdLst/>
              <a:ahLst/>
              <a:cxnLst/>
              <a:rect l="l" t="t" r="r" b="b"/>
              <a:pathLst>
                <a:path w="910195" h="491237">
                  <a:moveTo>
                    <a:pt x="203200" y="0"/>
                  </a:moveTo>
                  <a:lnTo>
                    <a:pt x="910195" y="0"/>
                  </a:lnTo>
                  <a:lnTo>
                    <a:pt x="706995" y="491237"/>
                  </a:lnTo>
                  <a:lnTo>
                    <a:pt x="0" y="49123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3CDDD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92" name="TextBox 254">
              <a:extLst>
                <a:ext uri="{FF2B5EF4-FFF2-40B4-BE49-F238E27FC236}">
                  <a16:creationId xmlns:a16="http://schemas.microsoft.com/office/drawing/2014/main" id="{AFAAE836-B840-683C-71EB-1F8A29D7C20F}"/>
                </a:ext>
              </a:extLst>
            </p:cNvPr>
            <p:cNvSpPr txBox="1"/>
            <p:nvPr/>
          </p:nvSpPr>
          <p:spPr>
            <a:xfrm>
              <a:off x="101600" y="-28575"/>
              <a:ext cx="706995" cy="51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93" name="Group 255">
            <a:extLst>
              <a:ext uri="{FF2B5EF4-FFF2-40B4-BE49-F238E27FC236}">
                <a16:creationId xmlns:a16="http://schemas.microsoft.com/office/drawing/2014/main" id="{183813A6-B99D-549A-CA09-5EF9FD661A99}"/>
              </a:ext>
            </a:extLst>
          </p:cNvPr>
          <p:cNvGrpSpPr/>
          <p:nvPr/>
        </p:nvGrpSpPr>
        <p:grpSpPr>
          <a:xfrm>
            <a:off x="493946" y="956518"/>
            <a:ext cx="299788" cy="299788"/>
            <a:chOff x="0" y="0"/>
            <a:chExt cx="812800" cy="812800"/>
          </a:xfrm>
        </p:grpSpPr>
        <p:sp>
          <p:nvSpPr>
            <p:cNvPr id="694" name="Freeform 256">
              <a:extLst>
                <a:ext uri="{FF2B5EF4-FFF2-40B4-BE49-F238E27FC236}">
                  <a16:creationId xmlns:a16="http://schemas.microsoft.com/office/drawing/2014/main" id="{03C36496-3C1A-A13D-18F2-84DA8D3142D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04040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95" name="TextBox 257">
              <a:extLst>
                <a:ext uri="{FF2B5EF4-FFF2-40B4-BE49-F238E27FC236}">
                  <a16:creationId xmlns:a16="http://schemas.microsoft.com/office/drawing/2014/main" id="{66502DAA-6AAA-40CA-3A80-47D28DB8C8A3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96" name="Group 258">
            <a:extLst>
              <a:ext uri="{FF2B5EF4-FFF2-40B4-BE49-F238E27FC236}">
                <a16:creationId xmlns:a16="http://schemas.microsoft.com/office/drawing/2014/main" id="{94BC9973-D693-0158-78E0-D19D5197A4E0}"/>
              </a:ext>
            </a:extLst>
          </p:cNvPr>
          <p:cNvGrpSpPr/>
          <p:nvPr/>
        </p:nvGrpSpPr>
        <p:grpSpPr>
          <a:xfrm>
            <a:off x="986391" y="1313332"/>
            <a:ext cx="2802676" cy="492873"/>
            <a:chOff x="0" y="0"/>
            <a:chExt cx="2467426" cy="433917"/>
          </a:xfrm>
        </p:grpSpPr>
        <p:sp>
          <p:nvSpPr>
            <p:cNvPr id="697" name="Freeform 259">
              <a:extLst>
                <a:ext uri="{FF2B5EF4-FFF2-40B4-BE49-F238E27FC236}">
                  <a16:creationId xmlns:a16="http://schemas.microsoft.com/office/drawing/2014/main" id="{72FC34E8-ECD4-CDFF-0F5D-5E22F89378EF}"/>
                </a:ext>
              </a:extLst>
            </p:cNvPr>
            <p:cNvSpPr/>
            <p:nvPr/>
          </p:nvSpPr>
          <p:spPr>
            <a:xfrm>
              <a:off x="0" y="0"/>
              <a:ext cx="2467426" cy="433917"/>
            </a:xfrm>
            <a:custGeom>
              <a:avLst/>
              <a:gdLst/>
              <a:ahLst/>
              <a:cxnLst/>
              <a:rect l="l" t="t" r="r" b="b"/>
              <a:pathLst>
                <a:path w="2467426" h="433917">
                  <a:moveTo>
                    <a:pt x="0" y="0"/>
                  </a:moveTo>
                  <a:lnTo>
                    <a:pt x="2467426" y="0"/>
                  </a:lnTo>
                  <a:lnTo>
                    <a:pt x="2467426" y="433917"/>
                  </a:lnTo>
                  <a:lnTo>
                    <a:pt x="0" y="433917"/>
                  </a:lnTo>
                  <a:close/>
                </a:path>
              </a:pathLst>
            </a:custGeom>
            <a:solidFill>
              <a:srgbClr val="B2CF8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698" name="TextBox 260">
              <a:extLst>
                <a:ext uri="{FF2B5EF4-FFF2-40B4-BE49-F238E27FC236}">
                  <a16:creationId xmlns:a16="http://schemas.microsoft.com/office/drawing/2014/main" id="{24224303-23E2-3853-2A30-4984AF3DF1C3}"/>
                </a:ext>
              </a:extLst>
            </p:cNvPr>
            <p:cNvSpPr txBox="1"/>
            <p:nvPr/>
          </p:nvSpPr>
          <p:spPr>
            <a:xfrm>
              <a:off x="0" y="-28575"/>
              <a:ext cx="2467426" cy="4624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699" name="Group 261">
            <a:extLst>
              <a:ext uri="{FF2B5EF4-FFF2-40B4-BE49-F238E27FC236}">
                <a16:creationId xmlns:a16="http://schemas.microsoft.com/office/drawing/2014/main" id="{5D8AEB10-A252-C0F9-B226-39B33FC3D545}"/>
              </a:ext>
            </a:extLst>
          </p:cNvPr>
          <p:cNvGrpSpPr/>
          <p:nvPr/>
        </p:nvGrpSpPr>
        <p:grpSpPr>
          <a:xfrm>
            <a:off x="478010" y="1489842"/>
            <a:ext cx="331661" cy="331661"/>
            <a:chOff x="0" y="0"/>
            <a:chExt cx="812800" cy="812800"/>
          </a:xfrm>
        </p:grpSpPr>
        <p:sp>
          <p:nvSpPr>
            <p:cNvPr id="700" name="Freeform 262">
              <a:extLst>
                <a:ext uri="{FF2B5EF4-FFF2-40B4-BE49-F238E27FC236}">
                  <a16:creationId xmlns:a16="http://schemas.microsoft.com/office/drawing/2014/main" id="{3B8959CB-2306-F700-8694-59FEAF3E01C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01" name="TextBox 263">
              <a:extLst>
                <a:ext uri="{FF2B5EF4-FFF2-40B4-BE49-F238E27FC236}">
                  <a16:creationId xmlns:a16="http://schemas.microsoft.com/office/drawing/2014/main" id="{54B957C3-EAB9-64BA-1F34-AFEE48437D97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702" name="Group 264">
            <a:extLst>
              <a:ext uri="{FF2B5EF4-FFF2-40B4-BE49-F238E27FC236}">
                <a16:creationId xmlns:a16="http://schemas.microsoft.com/office/drawing/2014/main" id="{A88A24D9-3595-6DA9-1A3E-00ED3CC8C6AA}"/>
              </a:ext>
            </a:extLst>
          </p:cNvPr>
          <p:cNvGrpSpPr/>
          <p:nvPr/>
        </p:nvGrpSpPr>
        <p:grpSpPr>
          <a:xfrm>
            <a:off x="1028176" y="1353403"/>
            <a:ext cx="2722109" cy="412731"/>
            <a:chOff x="0" y="0"/>
            <a:chExt cx="2396497" cy="363361"/>
          </a:xfrm>
        </p:grpSpPr>
        <p:sp>
          <p:nvSpPr>
            <p:cNvPr id="703" name="Freeform 265">
              <a:extLst>
                <a:ext uri="{FF2B5EF4-FFF2-40B4-BE49-F238E27FC236}">
                  <a16:creationId xmlns:a16="http://schemas.microsoft.com/office/drawing/2014/main" id="{1780BC6F-DF9F-1A29-6E7A-D77D51541946}"/>
                </a:ext>
              </a:extLst>
            </p:cNvPr>
            <p:cNvSpPr/>
            <p:nvPr/>
          </p:nvSpPr>
          <p:spPr>
            <a:xfrm>
              <a:off x="0" y="0"/>
              <a:ext cx="2396497" cy="363361"/>
            </a:xfrm>
            <a:custGeom>
              <a:avLst/>
              <a:gdLst/>
              <a:ahLst/>
              <a:cxnLst/>
              <a:rect l="l" t="t" r="r" b="b"/>
              <a:pathLst>
                <a:path w="2396497" h="363361">
                  <a:moveTo>
                    <a:pt x="42661" y="0"/>
                  </a:moveTo>
                  <a:lnTo>
                    <a:pt x="2353835" y="0"/>
                  </a:lnTo>
                  <a:cubicBezTo>
                    <a:pt x="2365150" y="0"/>
                    <a:pt x="2376001" y="4495"/>
                    <a:pt x="2384002" y="12495"/>
                  </a:cubicBezTo>
                  <a:cubicBezTo>
                    <a:pt x="2392002" y="20496"/>
                    <a:pt x="2396497" y="31347"/>
                    <a:pt x="2396497" y="42661"/>
                  </a:cubicBezTo>
                  <a:lnTo>
                    <a:pt x="2396497" y="320700"/>
                  </a:lnTo>
                  <a:cubicBezTo>
                    <a:pt x="2396497" y="332014"/>
                    <a:pt x="2392002" y="342865"/>
                    <a:pt x="2384002" y="350866"/>
                  </a:cubicBezTo>
                  <a:cubicBezTo>
                    <a:pt x="2376001" y="358866"/>
                    <a:pt x="2365150" y="363361"/>
                    <a:pt x="2353835" y="363361"/>
                  </a:cubicBezTo>
                  <a:lnTo>
                    <a:pt x="42661" y="363361"/>
                  </a:lnTo>
                  <a:cubicBezTo>
                    <a:pt x="19100" y="363361"/>
                    <a:pt x="0" y="344261"/>
                    <a:pt x="0" y="320700"/>
                  </a:cubicBezTo>
                  <a:lnTo>
                    <a:pt x="0" y="42661"/>
                  </a:lnTo>
                  <a:cubicBezTo>
                    <a:pt x="0" y="31347"/>
                    <a:pt x="4495" y="20496"/>
                    <a:pt x="12495" y="12495"/>
                  </a:cubicBezTo>
                  <a:cubicBezTo>
                    <a:pt x="20496" y="4495"/>
                    <a:pt x="31347" y="0"/>
                    <a:pt x="4266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04" name="TextBox 266">
              <a:extLst>
                <a:ext uri="{FF2B5EF4-FFF2-40B4-BE49-F238E27FC236}">
                  <a16:creationId xmlns:a16="http://schemas.microsoft.com/office/drawing/2014/main" id="{4F35EEDF-B7FC-970F-3C05-A75AF58732E9}"/>
                </a:ext>
              </a:extLst>
            </p:cNvPr>
            <p:cNvSpPr txBox="1"/>
            <p:nvPr/>
          </p:nvSpPr>
          <p:spPr>
            <a:xfrm>
              <a:off x="0" y="-28575"/>
              <a:ext cx="2396497" cy="391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705" name="Group 267">
            <a:extLst>
              <a:ext uri="{FF2B5EF4-FFF2-40B4-BE49-F238E27FC236}">
                <a16:creationId xmlns:a16="http://schemas.microsoft.com/office/drawing/2014/main" id="{B1827E38-43A3-0FB5-C7B6-99481A075C52}"/>
              </a:ext>
            </a:extLst>
          </p:cNvPr>
          <p:cNvGrpSpPr/>
          <p:nvPr/>
        </p:nvGrpSpPr>
        <p:grpSpPr>
          <a:xfrm rot="5400000">
            <a:off x="497766" y="1459406"/>
            <a:ext cx="634700" cy="342551"/>
            <a:chOff x="0" y="0"/>
            <a:chExt cx="910195" cy="491237"/>
          </a:xfrm>
        </p:grpSpPr>
        <p:sp>
          <p:nvSpPr>
            <p:cNvPr id="706" name="Freeform 268">
              <a:extLst>
                <a:ext uri="{FF2B5EF4-FFF2-40B4-BE49-F238E27FC236}">
                  <a16:creationId xmlns:a16="http://schemas.microsoft.com/office/drawing/2014/main" id="{27238DA6-3D2A-1AC8-BB6D-2F9AF6E4F1A6}"/>
                </a:ext>
              </a:extLst>
            </p:cNvPr>
            <p:cNvSpPr/>
            <p:nvPr/>
          </p:nvSpPr>
          <p:spPr>
            <a:xfrm>
              <a:off x="0" y="0"/>
              <a:ext cx="910195" cy="491237"/>
            </a:xfrm>
            <a:custGeom>
              <a:avLst/>
              <a:gdLst/>
              <a:ahLst/>
              <a:cxnLst/>
              <a:rect l="l" t="t" r="r" b="b"/>
              <a:pathLst>
                <a:path w="910195" h="491237">
                  <a:moveTo>
                    <a:pt x="706995" y="0"/>
                  </a:moveTo>
                  <a:lnTo>
                    <a:pt x="0" y="0"/>
                  </a:lnTo>
                  <a:lnTo>
                    <a:pt x="203200" y="491237"/>
                  </a:lnTo>
                  <a:lnTo>
                    <a:pt x="910195" y="491237"/>
                  </a:lnTo>
                  <a:lnTo>
                    <a:pt x="706995" y="0"/>
                  </a:lnTo>
                  <a:close/>
                </a:path>
              </a:pathLst>
            </a:custGeom>
            <a:solidFill>
              <a:srgbClr val="B2CF8C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07" name="TextBox 269">
              <a:extLst>
                <a:ext uri="{FF2B5EF4-FFF2-40B4-BE49-F238E27FC236}">
                  <a16:creationId xmlns:a16="http://schemas.microsoft.com/office/drawing/2014/main" id="{FCECA457-16B9-7F1D-E8D0-C9709AE8AB07}"/>
                </a:ext>
              </a:extLst>
            </p:cNvPr>
            <p:cNvSpPr txBox="1"/>
            <p:nvPr/>
          </p:nvSpPr>
          <p:spPr>
            <a:xfrm>
              <a:off x="101600" y="-28575"/>
              <a:ext cx="706995" cy="51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 noProof="1"/>
            </a:p>
          </p:txBody>
        </p:sp>
      </p:grpSp>
      <p:grpSp>
        <p:nvGrpSpPr>
          <p:cNvPr id="708" name="Group 270">
            <a:extLst>
              <a:ext uri="{FF2B5EF4-FFF2-40B4-BE49-F238E27FC236}">
                <a16:creationId xmlns:a16="http://schemas.microsoft.com/office/drawing/2014/main" id="{68399F48-2CEE-57E1-6E65-EED05E1A7FB0}"/>
              </a:ext>
            </a:extLst>
          </p:cNvPr>
          <p:cNvGrpSpPr/>
          <p:nvPr/>
        </p:nvGrpSpPr>
        <p:grpSpPr>
          <a:xfrm rot="-5400000">
            <a:off x="155215" y="1459406"/>
            <a:ext cx="634700" cy="342551"/>
            <a:chOff x="0" y="0"/>
            <a:chExt cx="910195" cy="491237"/>
          </a:xfrm>
        </p:grpSpPr>
        <p:sp>
          <p:nvSpPr>
            <p:cNvPr id="709" name="Freeform 271">
              <a:extLst>
                <a:ext uri="{FF2B5EF4-FFF2-40B4-BE49-F238E27FC236}">
                  <a16:creationId xmlns:a16="http://schemas.microsoft.com/office/drawing/2014/main" id="{1F3FB1B6-255A-0135-1FB7-01399068ACF2}"/>
                </a:ext>
              </a:extLst>
            </p:cNvPr>
            <p:cNvSpPr/>
            <p:nvPr/>
          </p:nvSpPr>
          <p:spPr>
            <a:xfrm>
              <a:off x="0" y="0"/>
              <a:ext cx="910195" cy="491237"/>
            </a:xfrm>
            <a:custGeom>
              <a:avLst/>
              <a:gdLst/>
              <a:ahLst/>
              <a:cxnLst/>
              <a:rect l="l" t="t" r="r" b="b"/>
              <a:pathLst>
                <a:path w="910195" h="491237">
                  <a:moveTo>
                    <a:pt x="203200" y="0"/>
                  </a:moveTo>
                  <a:lnTo>
                    <a:pt x="910195" y="0"/>
                  </a:lnTo>
                  <a:lnTo>
                    <a:pt x="706995" y="491237"/>
                  </a:lnTo>
                  <a:lnTo>
                    <a:pt x="0" y="49123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2CF8C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10" name="TextBox 272">
              <a:extLst>
                <a:ext uri="{FF2B5EF4-FFF2-40B4-BE49-F238E27FC236}">
                  <a16:creationId xmlns:a16="http://schemas.microsoft.com/office/drawing/2014/main" id="{2804DA97-FF93-8E2D-B06A-2C879821C058}"/>
                </a:ext>
              </a:extLst>
            </p:cNvPr>
            <p:cNvSpPr txBox="1"/>
            <p:nvPr/>
          </p:nvSpPr>
          <p:spPr>
            <a:xfrm>
              <a:off x="101600" y="-28575"/>
              <a:ext cx="706995" cy="51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711" name="Group 273">
            <a:extLst>
              <a:ext uri="{FF2B5EF4-FFF2-40B4-BE49-F238E27FC236}">
                <a16:creationId xmlns:a16="http://schemas.microsoft.com/office/drawing/2014/main" id="{28FD06BC-C231-94AA-DFB9-F33F7229E103}"/>
              </a:ext>
            </a:extLst>
          </p:cNvPr>
          <p:cNvGrpSpPr/>
          <p:nvPr/>
        </p:nvGrpSpPr>
        <p:grpSpPr>
          <a:xfrm>
            <a:off x="493946" y="1528818"/>
            <a:ext cx="299788" cy="299788"/>
            <a:chOff x="0" y="0"/>
            <a:chExt cx="812800" cy="812800"/>
          </a:xfrm>
        </p:grpSpPr>
        <p:sp>
          <p:nvSpPr>
            <p:cNvPr id="712" name="Freeform 274">
              <a:extLst>
                <a:ext uri="{FF2B5EF4-FFF2-40B4-BE49-F238E27FC236}">
                  <a16:creationId xmlns:a16="http://schemas.microsoft.com/office/drawing/2014/main" id="{6611C77D-2184-8633-219F-1F75FD5E107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04040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13" name="TextBox 275">
              <a:extLst>
                <a:ext uri="{FF2B5EF4-FFF2-40B4-BE49-F238E27FC236}">
                  <a16:creationId xmlns:a16="http://schemas.microsoft.com/office/drawing/2014/main" id="{9644AC0C-26CF-84B8-7789-EFB252846FC8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714" name="Group 276">
            <a:extLst>
              <a:ext uri="{FF2B5EF4-FFF2-40B4-BE49-F238E27FC236}">
                <a16:creationId xmlns:a16="http://schemas.microsoft.com/office/drawing/2014/main" id="{4F155EA4-C18D-BACB-99D4-9B0BA922A944}"/>
              </a:ext>
            </a:extLst>
          </p:cNvPr>
          <p:cNvGrpSpPr/>
          <p:nvPr/>
        </p:nvGrpSpPr>
        <p:grpSpPr>
          <a:xfrm>
            <a:off x="986391" y="1885631"/>
            <a:ext cx="2802676" cy="492873"/>
            <a:chOff x="0" y="0"/>
            <a:chExt cx="2467426" cy="433917"/>
          </a:xfrm>
        </p:grpSpPr>
        <p:sp>
          <p:nvSpPr>
            <p:cNvPr id="715" name="Freeform 277">
              <a:extLst>
                <a:ext uri="{FF2B5EF4-FFF2-40B4-BE49-F238E27FC236}">
                  <a16:creationId xmlns:a16="http://schemas.microsoft.com/office/drawing/2014/main" id="{908A46F0-CFE0-E663-15BD-0538B43FDA58}"/>
                </a:ext>
              </a:extLst>
            </p:cNvPr>
            <p:cNvSpPr/>
            <p:nvPr/>
          </p:nvSpPr>
          <p:spPr>
            <a:xfrm>
              <a:off x="0" y="0"/>
              <a:ext cx="2467426" cy="433917"/>
            </a:xfrm>
            <a:custGeom>
              <a:avLst/>
              <a:gdLst/>
              <a:ahLst/>
              <a:cxnLst/>
              <a:rect l="l" t="t" r="r" b="b"/>
              <a:pathLst>
                <a:path w="2467426" h="433917">
                  <a:moveTo>
                    <a:pt x="0" y="0"/>
                  </a:moveTo>
                  <a:lnTo>
                    <a:pt x="2467426" y="0"/>
                  </a:lnTo>
                  <a:lnTo>
                    <a:pt x="2467426" y="433917"/>
                  </a:lnTo>
                  <a:lnTo>
                    <a:pt x="0" y="433917"/>
                  </a:lnTo>
                  <a:close/>
                </a:path>
              </a:pathLst>
            </a:custGeom>
            <a:solidFill>
              <a:srgbClr val="FAC09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16" name="TextBox 278">
              <a:extLst>
                <a:ext uri="{FF2B5EF4-FFF2-40B4-BE49-F238E27FC236}">
                  <a16:creationId xmlns:a16="http://schemas.microsoft.com/office/drawing/2014/main" id="{75B385AE-763B-62A3-FF6D-36A2E5358003}"/>
                </a:ext>
              </a:extLst>
            </p:cNvPr>
            <p:cNvSpPr txBox="1"/>
            <p:nvPr/>
          </p:nvSpPr>
          <p:spPr>
            <a:xfrm>
              <a:off x="0" y="-28575"/>
              <a:ext cx="2467426" cy="4624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717" name="Group 279">
            <a:extLst>
              <a:ext uri="{FF2B5EF4-FFF2-40B4-BE49-F238E27FC236}">
                <a16:creationId xmlns:a16="http://schemas.microsoft.com/office/drawing/2014/main" id="{72FABA65-09E6-DD6D-B1A5-4FA523D3BED9}"/>
              </a:ext>
            </a:extLst>
          </p:cNvPr>
          <p:cNvGrpSpPr/>
          <p:nvPr/>
        </p:nvGrpSpPr>
        <p:grpSpPr>
          <a:xfrm>
            <a:off x="478010" y="2090191"/>
            <a:ext cx="331661" cy="331661"/>
            <a:chOff x="0" y="0"/>
            <a:chExt cx="812800" cy="812800"/>
          </a:xfrm>
        </p:grpSpPr>
        <p:sp>
          <p:nvSpPr>
            <p:cNvPr id="718" name="Freeform 280">
              <a:extLst>
                <a:ext uri="{FF2B5EF4-FFF2-40B4-BE49-F238E27FC236}">
                  <a16:creationId xmlns:a16="http://schemas.microsoft.com/office/drawing/2014/main" id="{F478BA6F-A206-EC53-BABB-2B79C466B78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19" name="TextBox 281">
              <a:extLst>
                <a:ext uri="{FF2B5EF4-FFF2-40B4-BE49-F238E27FC236}">
                  <a16:creationId xmlns:a16="http://schemas.microsoft.com/office/drawing/2014/main" id="{F8179E3B-4860-EFD8-86E8-AC8458FB99C5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720" name="Group 282">
            <a:extLst>
              <a:ext uri="{FF2B5EF4-FFF2-40B4-BE49-F238E27FC236}">
                <a16:creationId xmlns:a16="http://schemas.microsoft.com/office/drawing/2014/main" id="{7ACE9812-3EC7-39B9-3660-81A603BEC0BF}"/>
              </a:ext>
            </a:extLst>
          </p:cNvPr>
          <p:cNvGrpSpPr/>
          <p:nvPr/>
        </p:nvGrpSpPr>
        <p:grpSpPr>
          <a:xfrm>
            <a:off x="1028176" y="1925702"/>
            <a:ext cx="2722109" cy="412731"/>
            <a:chOff x="0" y="0"/>
            <a:chExt cx="2396497" cy="363361"/>
          </a:xfrm>
        </p:grpSpPr>
        <p:sp>
          <p:nvSpPr>
            <p:cNvPr id="721" name="Freeform 283">
              <a:extLst>
                <a:ext uri="{FF2B5EF4-FFF2-40B4-BE49-F238E27FC236}">
                  <a16:creationId xmlns:a16="http://schemas.microsoft.com/office/drawing/2014/main" id="{5F21C27B-5211-FD07-5B79-C1FE210A228A}"/>
                </a:ext>
              </a:extLst>
            </p:cNvPr>
            <p:cNvSpPr/>
            <p:nvPr/>
          </p:nvSpPr>
          <p:spPr>
            <a:xfrm>
              <a:off x="0" y="0"/>
              <a:ext cx="2396497" cy="363361"/>
            </a:xfrm>
            <a:custGeom>
              <a:avLst/>
              <a:gdLst/>
              <a:ahLst/>
              <a:cxnLst/>
              <a:rect l="l" t="t" r="r" b="b"/>
              <a:pathLst>
                <a:path w="2396497" h="363361">
                  <a:moveTo>
                    <a:pt x="42661" y="0"/>
                  </a:moveTo>
                  <a:lnTo>
                    <a:pt x="2353835" y="0"/>
                  </a:lnTo>
                  <a:cubicBezTo>
                    <a:pt x="2365150" y="0"/>
                    <a:pt x="2376001" y="4495"/>
                    <a:pt x="2384002" y="12495"/>
                  </a:cubicBezTo>
                  <a:cubicBezTo>
                    <a:pt x="2392002" y="20496"/>
                    <a:pt x="2396497" y="31347"/>
                    <a:pt x="2396497" y="42661"/>
                  </a:cubicBezTo>
                  <a:lnTo>
                    <a:pt x="2396497" y="320700"/>
                  </a:lnTo>
                  <a:cubicBezTo>
                    <a:pt x="2396497" y="332014"/>
                    <a:pt x="2392002" y="342865"/>
                    <a:pt x="2384002" y="350866"/>
                  </a:cubicBezTo>
                  <a:cubicBezTo>
                    <a:pt x="2376001" y="358866"/>
                    <a:pt x="2365150" y="363361"/>
                    <a:pt x="2353835" y="363361"/>
                  </a:cubicBezTo>
                  <a:lnTo>
                    <a:pt x="42661" y="363361"/>
                  </a:lnTo>
                  <a:cubicBezTo>
                    <a:pt x="19100" y="363361"/>
                    <a:pt x="0" y="344261"/>
                    <a:pt x="0" y="320700"/>
                  </a:cubicBezTo>
                  <a:lnTo>
                    <a:pt x="0" y="42661"/>
                  </a:lnTo>
                  <a:cubicBezTo>
                    <a:pt x="0" y="31347"/>
                    <a:pt x="4495" y="20496"/>
                    <a:pt x="12495" y="12495"/>
                  </a:cubicBezTo>
                  <a:cubicBezTo>
                    <a:pt x="20496" y="4495"/>
                    <a:pt x="31347" y="0"/>
                    <a:pt x="4266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22" name="TextBox 284">
              <a:extLst>
                <a:ext uri="{FF2B5EF4-FFF2-40B4-BE49-F238E27FC236}">
                  <a16:creationId xmlns:a16="http://schemas.microsoft.com/office/drawing/2014/main" id="{3C5C45F9-3BEA-003B-BEAF-F4387CA3F0C9}"/>
                </a:ext>
              </a:extLst>
            </p:cNvPr>
            <p:cNvSpPr txBox="1"/>
            <p:nvPr/>
          </p:nvSpPr>
          <p:spPr>
            <a:xfrm>
              <a:off x="0" y="-28575"/>
              <a:ext cx="2396497" cy="391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723" name="Group 285">
            <a:extLst>
              <a:ext uri="{FF2B5EF4-FFF2-40B4-BE49-F238E27FC236}">
                <a16:creationId xmlns:a16="http://schemas.microsoft.com/office/drawing/2014/main" id="{C56CAA85-AB83-63D0-9C66-C8D21B86F7D0}"/>
              </a:ext>
            </a:extLst>
          </p:cNvPr>
          <p:cNvGrpSpPr/>
          <p:nvPr/>
        </p:nvGrpSpPr>
        <p:grpSpPr>
          <a:xfrm rot="5400000">
            <a:off x="507729" y="2021743"/>
            <a:ext cx="634700" cy="362477"/>
            <a:chOff x="0" y="-28575"/>
            <a:chExt cx="910195" cy="519812"/>
          </a:xfrm>
        </p:grpSpPr>
        <p:sp>
          <p:nvSpPr>
            <p:cNvPr id="724" name="Freeform 286">
              <a:extLst>
                <a:ext uri="{FF2B5EF4-FFF2-40B4-BE49-F238E27FC236}">
                  <a16:creationId xmlns:a16="http://schemas.microsoft.com/office/drawing/2014/main" id="{11415281-0A6F-13D4-7B30-FD96114FF002}"/>
                </a:ext>
              </a:extLst>
            </p:cNvPr>
            <p:cNvSpPr/>
            <p:nvPr/>
          </p:nvSpPr>
          <p:spPr>
            <a:xfrm>
              <a:off x="0" y="0"/>
              <a:ext cx="910195" cy="491237"/>
            </a:xfrm>
            <a:custGeom>
              <a:avLst/>
              <a:gdLst/>
              <a:ahLst/>
              <a:cxnLst/>
              <a:rect l="l" t="t" r="r" b="b"/>
              <a:pathLst>
                <a:path w="910195" h="491237">
                  <a:moveTo>
                    <a:pt x="706995" y="0"/>
                  </a:moveTo>
                  <a:lnTo>
                    <a:pt x="0" y="0"/>
                  </a:lnTo>
                  <a:lnTo>
                    <a:pt x="203200" y="491237"/>
                  </a:lnTo>
                  <a:lnTo>
                    <a:pt x="910195" y="491237"/>
                  </a:lnTo>
                  <a:lnTo>
                    <a:pt x="706995" y="0"/>
                  </a:lnTo>
                  <a:close/>
                </a:path>
              </a:pathLst>
            </a:custGeom>
            <a:solidFill>
              <a:srgbClr val="FAC090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25" name="TextBox 287">
              <a:extLst>
                <a:ext uri="{FF2B5EF4-FFF2-40B4-BE49-F238E27FC236}">
                  <a16:creationId xmlns:a16="http://schemas.microsoft.com/office/drawing/2014/main" id="{2D506498-3C8E-4B92-82B5-18F915DC3FD4}"/>
                </a:ext>
              </a:extLst>
            </p:cNvPr>
            <p:cNvSpPr txBox="1"/>
            <p:nvPr/>
          </p:nvSpPr>
          <p:spPr>
            <a:xfrm>
              <a:off x="101600" y="-28575"/>
              <a:ext cx="706995" cy="51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 noProof="1"/>
            </a:p>
          </p:txBody>
        </p:sp>
      </p:grpSp>
      <p:grpSp>
        <p:nvGrpSpPr>
          <p:cNvPr id="726" name="Group 288">
            <a:extLst>
              <a:ext uri="{FF2B5EF4-FFF2-40B4-BE49-F238E27FC236}">
                <a16:creationId xmlns:a16="http://schemas.microsoft.com/office/drawing/2014/main" id="{E7C8391C-D7B4-2355-8ED3-C0B5EF89AA80}"/>
              </a:ext>
            </a:extLst>
          </p:cNvPr>
          <p:cNvGrpSpPr/>
          <p:nvPr/>
        </p:nvGrpSpPr>
        <p:grpSpPr>
          <a:xfrm rot="-5400000">
            <a:off x="155215" y="2031706"/>
            <a:ext cx="634700" cy="342551"/>
            <a:chOff x="0" y="0"/>
            <a:chExt cx="910195" cy="491237"/>
          </a:xfrm>
        </p:grpSpPr>
        <p:sp>
          <p:nvSpPr>
            <p:cNvPr id="727" name="Freeform 289">
              <a:extLst>
                <a:ext uri="{FF2B5EF4-FFF2-40B4-BE49-F238E27FC236}">
                  <a16:creationId xmlns:a16="http://schemas.microsoft.com/office/drawing/2014/main" id="{9A708591-5385-6EB7-4D3F-53A0359D6106}"/>
                </a:ext>
              </a:extLst>
            </p:cNvPr>
            <p:cNvSpPr/>
            <p:nvPr/>
          </p:nvSpPr>
          <p:spPr>
            <a:xfrm>
              <a:off x="0" y="0"/>
              <a:ext cx="910195" cy="491237"/>
            </a:xfrm>
            <a:custGeom>
              <a:avLst/>
              <a:gdLst/>
              <a:ahLst/>
              <a:cxnLst/>
              <a:rect l="l" t="t" r="r" b="b"/>
              <a:pathLst>
                <a:path w="910195" h="491237">
                  <a:moveTo>
                    <a:pt x="203200" y="0"/>
                  </a:moveTo>
                  <a:lnTo>
                    <a:pt x="910195" y="0"/>
                  </a:lnTo>
                  <a:lnTo>
                    <a:pt x="706995" y="491237"/>
                  </a:lnTo>
                  <a:lnTo>
                    <a:pt x="0" y="49123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AC090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28" name="TextBox 290">
              <a:extLst>
                <a:ext uri="{FF2B5EF4-FFF2-40B4-BE49-F238E27FC236}">
                  <a16:creationId xmlns:a16="http://schemas.microsoft.com/office/drawing/2014/main" id="{8C553A0F-3E87-FDF3-0F68-3723FAF26CC2}"/>
                </a:ext>
              </a:extLst>
            </p:cNvPr>
            <p:cNvSpPr txBox="1"/>
            <p:nvPr/>
          </p:nvSpPr>
          <p:spPr>
            <a:xfrm>
              <a:off x="101600" y="-28575"/>
              <a:ext cx="706995" cy="51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grpSp>
        <p:nvGrpSpPr>
          <p:cNvPr id="729" name="Group 291">
            <a:extLst>
              <a:ext uri="{FF2B5EF4-FFF2-40B4-BE49-F238E27FC236}">
                <a16:creationId xmlns:a16="http://schemas.microsoft.com/office/drawing/2014/main" id="{50FE35EC-B245-6E27-0D7F-3B8EE2946264}"/>
              </a:ext>
            </a:extLst>
          </p:cNvPr>
          <p:cNvGrpSpPr/>
          <p:nvPr/>
        </p:nvGrpSpPr>
        <p:grpSpPr>
          <a:xfrm>
            <a:off x="493946" y="2101117"/>
            <a:ext cx="299788" cy="299788"/>
            <a:chOff x="0" y="0"/>
            <a:chExt cx="812800" cy="812800"/>
          </a:xfrm>
        </p:grpSpPr>
        <p:sp>
          <p:nvSpPr>
            <p:cNvPr id="730" name="Freeform 292">
              <a:extLst>
                <a:ext uri="{FF2B5EF4-FFF2-40B4-BE49-F238E27FC236}">
                  <a16:creationId xmlns:a16="http://schemas.microsoft.com/office/drawing/2014/main" id="{07ECF631-6C81-C40E-15FE-9C7F7E56155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04040"/>
            </a:solidFill>
          </p:spPr>
          <p:txBody>
            <a:bodyPr/>
            <a:lstStyle/>
            <a:p>
              <a:endParaRPr lang="fr-FR" noProof="1"/>
            </a:p>
          </p:txBody>
        </p:sp>
        <p:sp>
          <p:nvSpPr>
            <p:cNvPr id="731" name="TextBox 293">
              <a:extLst>
                <a:ext uri="{FF2B5EF4-FFF2-40B4-BE49-F238E27FC236}">
                  <a16:creationId xmlns:a16="http://schemas.microsoft.com/office/drawing/2014/main" id="{D82B9D11-1ECB-A520-1F3E-6AD946DDE86E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noProof="1"/>
            </a:p>
          </p:txBody>
        </p:sp>
      </p:grpSp>
      <p:sp>
        <p:nvSpPr>
          <p:cNvPr id="732" name="Freeform 294">
            <a:extLst>
              <a:ext uri="{FF2B5EF4-FFF2-40B4-BE49-F238E27FC236}">
                <a16:creationId xmlns:a16="http://schemas.microsoft.com/office/drawing/2014/main" id="{86436948-29CD-1286-AE00-A01F6EF96466}"/>
              </a:ext>
            </a:extLst>
          </p:cNvPr>
          <p:cNvSpPr/>
          <p:nvPr/>
        </p:nvSpPr>
        <p:spPr>
          <a:xfrm>
            <a:off x="565632" y="2167163"/>
            <a:ext cx="165292" cy="165292"/>
          </a:xfrm>
          <a:custGeom>
            <a:avLst/>
            <a:gdLst/>
            <a:ahLst/>
            <a:cxnLst/>
            <a:rect l="l" t="t" r="r" b="b"/>
            <a:pathLst>
              <a:path w="165292" h="165292">
                <a:moveTo>
                  <a:pt x="0" y="0"/>
                </a:moveTo>
                <a:lnTo>
                  <a:pt x="165292" y="0"/>
                </a:lnTo>
                <a:lnTo>
                  <a:pt x="165292" y="165292"/>
                </a:lnTo>
                <a:lnTo>
                  <a:pt x="0" y="16529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733" name="Freeform 295">
            <a:extLst>
              <a:ext uri="{FF2B5EF4-FFF2-40B4-BE49-F238E27FC236}">
                <a16:creationId xmlns:a16="http://schemas.microsoft.com/office/drawing/2014/main" id="{BE83CF9C-52B3-CF82-A56F-7E287EF4DC4B}"/>
              </a:ext>
            </a:extLst>
          </p:cNvPr>
          <p:cNvSpPr/>
          <p:nvPr/>
        </p:nvSpPr>
        <p:spPr>
          <a:xfrm>
            <a:off x="544802" y="1596303"/>
            <a:ext cx="190640" cy="180241"/>
          </a:xfrm>
          <a:custGeom>
            <a:avLst/>
            <a:gdLst/>
            <a:ahLst/>
            <a:cxnLst/>
            <a:rect l="l" t="t" r="r" b="b"/>
            <a:pathLst>
              <a:path w="190640" h="180241">
                <a:moveTo>
                  <a:pt x="0" y="0"/>
                </a:moveTo>
                <a:lnTo>
                  <a:pt x="190640" y="0"/>
                </a:lnTo>
                <a:lnTo>
                  <a:pt x="190640" y="180241"/>
                </a:lnTo>
                <a:lnTo>
                  <a:pt x="0" y="18024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734" name="Freeform 296">
            <a:extLst>
              <a:ext uri="{FF2B5EF4-FFF2-40B4-BE49-F238E27FC236}">
                <a16:creationId xmlns:a16="http://schemas.microsoft.com/office/drawing/2014/main" id="{0913A832-ED73-DC28-416B-4B1BCEE99BF4}"/>
              </a:ext>
            </a:extLst>
          </p:cNvPr>
          <p:cNvSpPr/>
          <p:nvPr/>
        </p:nvSpPr>
        <p:spPr>
          <a:xfrm>
            <a:off x="552272" y="1017194"/>
            <a:ext cx="199482" cy="168562"/>
          </a:xfrm>
          <a:custGeom>
            <a:avLst/>
            <a:gdLst/>
            <a:ahLst/>
            <a:cxnLst/>
            <a:rect l="l" t="t" r="r" b="b"/>
            <a:pathLst>
              <a:path w="199482" h="168562">
                <a:moveTo>
                  <a:pt x="0" y="0"/>
                </a:moveTo>
                <a:lnTo>
                  <a:pt x="199482" y="0"/>
                </a:lnTo>
                <a:lnTo>
                  <a:pt x="199482" y="168562"/>
                </a:lnTo>
                <a:lnTo>
                  <a:pt x="0" y="16856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735" name="Freeform 297">
            <a:extLst>
              <a:ext uri="{FF2B5EF4-FFF2-40B4-BE49-F238E27FC236}">
                <a16:creationId xmlns:a16="http://schemas.microsoft.com/office/drawing/2014/main" id="{48DB10C6-38AB-013C-F894-6C3BB21AE9FF}"/>
              </a:ext>
            </a:extLst>
          </p:cNvPr>
          <p:cNvSpPr/>
          <p:nvPr/>
        </p:nvSpPr>
        <p:spPr>
          <a:xfrm>
            <a:off x="563299" y="467752"/>
            <a:ext cx="161082" cy="161082"/>
          </a:xfrm>
          <a:custGeom>
            <a:avLst/>
            <a:gdLst/>
            <a:ahLst/>
            <a:cxnLst/>
            <a:rect l="l" t="t" r="r" b="b"/>
            <a:pathLst>
              <a:path w="161082" h="161082">
                <a:moveTo>
                  <a:pt x="0" y="0"/>
                </a:moveTo>
                <a:lnTo>
                  <a:pt x="161082" y="0"/>
                </a:lnTo>
                <a:lnTo>
                  <a:pt x="161082" y="161082"/>
                </a:lnTo>
                <a:lnTo>
                  <a:pt x="0" y="16108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736" name="TextBox 298">
            <a:extLst>
              <a:ext uri="{FF2B5EF4-FFF2-40B4-BE49-F238E27FC236}">
                <a16:creationId xmlns:a16="http://schemas.microsoft.com/office/drawing/2014/main" id="{A6E510FE-63B5-85F7-32B7-CF9A9480671E}"/>
              </a:ext>
            </a:extLst>
          </p:cNvPr>
          <p:cNvSpPr txBox="1"/>
          <p:nvPr/>
        </p:nvSpPr>
        <p:spPr>
          <a:xfrm>
            <a:off x="1100152" y="250622"/>
            <a:ext cx="258040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2"/>
              </a:lnSpc>
            </a:pPr>
            <a:r>
              <a:rPr lang="en-US" sz="757" b="1" noProof="1">
                <a:solidFill>
                  <a:srgbClr val="40404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PÔLE ORGANISATION SPORTIVE &amp; AFFAIRES INSTITUTIONNELLES</a:t>
            </a:r>
          </a:p>
          <a:p>
            <a:pPr algn="ctr">
              <a:lnSpc>
                <a:spcPts val="832"/>
              </a:lnSpc>
            </a:pPr>
            <a:r>
              <a:rPr lang="en-US" sz="757" b="1" noProof="1">
                <a:solidFill>
                  <a:srgbClr val="40404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Coordinateur : Erwan LE PREVOST</a:t>
            </a:r>
          </a:p>
        </p:txBody>
      </p:sp>
      <p:sp>
        <p:nvSpPr>
          <p:cNvPr id="737" name="TextBox 299">
            <a:extLst>
              <a:ext uri="{FF2B5EF4-FFF2-40B4-BE49-F238E27FC236}">
                <a16:creationId xmlns:a16="http://schemas.microsoft.com/office/drawing/2014/main" id="{25388E3A-8909-6ACD-3423-A4CD17AE523C}"/>
              </a:ext>
            </a:extLst>
          </p:cNvPr>
          <p:cNvSpPr txBox="1"/>
          <p:nvPr/>
        </p:nvSpPr>
        <p:spPr>
          <a:xfrm>
            <a:off x="1391837" y="847388"/>
            <a:ext cx="213754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2"/>
              </a:lnSpc>
            </a:pPr>
            <a:r>
              <a:rPr lang="en-US" sz="757" b="1" noProof="1">
                <a:solidFill>
                  <a:srgbClr val="40404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PÔLE IMAGE FÉDÉRALE, DEVELOPPEMENT ECONOMIQUE &amp; INNOVATION</a:t>
            </a:r>
          </a:p>
          <a:p>
            <a:pPr algn="ctr">
              <a:lnSpc>
                <a:spcPts val="832"/>
              </a:lnSpc>
            </a:pPr>
            <a:r>
              <a:rPr lang="en-US" sz="757" b="1" noProof="1">
                <a:solidFill>
                  <a:srgbClr val="40404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Coordinateur : François VASSEUR</a:t>
            </a:r>
          </a:p>
        </p:txBody>
      </p:sp>
      <p:sp>
        <p:nvSpPr>
          <p:cNvPr id="738" name="TextBox 300">
            <a:extLst>
              <a:ext uri="{FF2B5EF4-FFF2-40B4-BE49-F238E27FC236}">
                <a16:creationId xmlns:a16="http://schemas.microsoft.com/office/drawing/2014/main" id="{44996E1B-4A83-4D64-5D20-7A4E40C28A74}"/>
              </a:ext>
            </a:extLst>
          </p:cNvPr>
          <p:cNvSpPr txBox="1"/>
          <p:nvPr/>
        </p:nvSpPr>
        <p:spPr>
          <a:xfrm>
            <a:off x="1420760" y="1423344"/>
            <a:ext cx="213754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2"/>
              </a:lnSpc>
            </a:pPr>
            <a:r>
              <a:rPr lang="en-US" sz="757" b="1" noProof="1">
                <a:solidFill>
                  <a:srgbClr val="40404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PÔLE TERRITOIRES ET ENGAGEMENT</a:t>
            </a:r>
          </a:p>
          <a:p>
            <a:pPr algn="ctr">
              <a:lnSpc>
                <a:spcPts val="832"/>
              </a:lnSpc>
            </a:pPr>
            <a:endParaRPr lang="en-US" sz="757" b="1" noProof="1">
              <a:solidFill>
                <a:srgbClr val="404040"/>
              </a:solidFill>
              <a:latin typeface="FFF Equipe Bold"/>
              <a:ea typeface="FFF Equipe Bold"/>
              <a:cs typeface="FFF Equipe Bold"/>
              <a:sym typeface="FFF Equipe Bold"/>
            </a:endParaRPr>
          </a:p>
          <a:p>
            <a:pPr algn="ctr">
              <a:lnSpc>
                <a:spcPts val="832"/>
              </a:lnSpc>
            </a:pPr>
            <a:r>
              <a:rPr lang="en-US" sz="757" b="1" noProof="1">
                <a:solidFill>
                  <a:srgbClr val="40404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Coordinatrice : Amel  BOUZOURA</a:t>
            </a:r>
          </a:p>
        </p:txBody>
      </p:sp>
      <p:sp>
        <p:nvSpPr>
          <p:cNvPr id="739" name="TextBox 301">
            <a:extLst>
              <a:ext uri="{FF2B5EF4-FFF2-40B4-BE49-F238E27FC236}">
                <a16:creationId xmlns:a16="http://schemas.microsoft.com/office/drawing/2014/main" id="{AFF1AA55-0E0D-ED6D-5250-E69BC0F8AE71}"/>
              </a:ext>
            </a:extLst>
          </p:cNvPr>
          <p:cNvSpPr txBox="1"/>
          <p:nvPr/>
        </p:nvSpPr>
        <p:spPr>
          <a:xfrm>
            <a:off x="1349165" y="1981200"/>
            <a:ext cx="213754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2"/>
              </a:lnSpc>
            </a:pPr>
            <a:r>
              <a:rPr lang="en-US" sz="757" b="1" noProof="1">
                <a:solidFill>
                  <a:srgbClr val="40404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PÔLE PERFORMANCE FONCTIONNELLE</a:t>
            </a:r>
          </a:p>
          <a:p>
            <a:pPr algn="ctr">
              <a:lnSpc>
                <a:spcPts val="832"/>
              </a:lnSpc>
            </a:pPr>
            <a:endParaRPr lang="en-US" sz="757" b="1" noProof="1">
              <a:solidFill>
                <a:srgbClr val="404040"/>
              </a:solidFill>
              <a:latin typeface="FFF Equipe Bold"/>
              <a:ea typeface="FFF Equipe Bold"/>
              <a:cs typeface="FFF Equipe Bold"/>
              <a:sym typeface="FFF Equipe Bold"/>
            </a:endParaRPr>
          </a:p>
          <a:p>
            <a:pPr algn="ctr">
              <a:lnSpc>
                <a:spcPts val="832"/>
              </a:lnSpc>
            </a:pPr>
            <a:r>
              <a:rPr lang="en-US" sz="757" b="1" noProof="1">
                <a:solidFill>
                  <a:srgbClr val="404040"/>
                </a:solidFill>
                <a:latin typeface="FFF Equipe Bold"/>
                <a:ea typeface="FFF Equipe Bold"/>
                <a:cs typeface="FFF Equipe Bold"/>
                <a:sym typeface="FFF Equipe Bold"/>
              </a:rPr>
              <a:t>Coordinateur : François RAJAUD</a:t>
            </a:r>
          </a:p>
        </p:txBody>
      </p:sp>
      <p:sp>
        <p:nvSpPr>
          <p:cNvPr id="118" name="Freeform 95">
            <a:extLst>
              <a:ext uri="{FF2B5EF4-FFF2-40B4-BE49-F238E27FC236}">
                <a16:creationId xmlns:a16="http://schemas.microsoft.com/office/drawing/2014/main" id="{343BC840-A92F-EACA-7ABC-4FADD032D97F}"/>
              </a:ext>
            </a:extLst>
          </p:cNvPr>
          <p:cNvSpPr/>
          <p:nvPr/>
        </p:nvSpPr>
        <p:spPr>
          <a:xfrm>
            <a:off x="3641172" y="4114800"/>
            <a:ext cx="224877" cy="282864"/>
          </a:xfrm>
          <a:custGeom>
            <a:avLst/>
            <a:gdLst/>
            <a:ahLst/>
            <a:cxnLst/>
            <a:rect l="l" t="t" r="r" b="b"/>
            <a:pathLst>
              <a:path w="224877" h="282864">
                <a:moveTo>
                  <a:pt x="0" y="0"/>
                </a:moveTo>
                <a:lnTo>
                  <a:pt x="224877" y="0"/>
                </a:lnTo>
                <a:lnTo>
                  <a:pt x="224877" y="282864"/>
                </a:lnTo>
                <a:lnTo>
                  <a:pt x="0" y="28286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-314" r="-314"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119" name="Freeform 91">
            <a:extLst>
              <a:ext uri="{FF2B5EF4-FFF2-40B4-BE49-F238E27FC236}">
                <a16:creationId xmlns:a16="http://schemas.microsoft.com/office/drawing/2014/main" id="{5272E520-EECD-CDF2-9DF4-CC7CED188E82}"/>
              </a:ext>
            </a:extLst>
          </p:cNvPr>
          <p:cNvSpPr/>
          <p:nvPr/>
        </p:nvSpPr>
        <p:spPr>
          <a:xfrm>
            <a:off x="4043105" y="3269972"/>
            <a:ext cx="236402" cy="242892"/>
          </a:xfrm>
          <a:custGeom>
            <a:avLst/>
            <a:gdLst/>
            <a:ahLst/>
            <a:cxnLst/>
            <a:rect l="l" t="t" r="r" b="b"/>
            <a:pathLst>
              <a:path w="236402" h="242892">
                <a:moveTo>
                  <a:pt x="0" y="0"/>
                </a:moveTo>
                <a:lnTo>
                  <a:pt x="236402" y="0"/>
                </a:lnTo>
                <a:lnTo>
                  <a:pt x="236402" y="242892"/>
                </a:lnTo>
                <a:lnTo>
                  <a:pt x="0" y="242892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t="-610" b="-610"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120" name="Freeform 93">
            <a:extLst>
              <a:ext uri="{FF2B5EF4-FFF2-40B4-BE49-F238E27FC236}">
                <a16:creationId xmlns:a16="http://schemas.microsoft.com/office/drawing/2014/main" id="{91C1BBC1-AF91-7AD0-A158-F438A98BC9C9}"/>
              </a:ext>
            </a:extLst>
          </p:cNvPr>
          <p:cNvSpPr/>
          <p:nvPr/>
        </p:nvSpPr>
        <p:spPr>
          <a:xfrm>
            <a:off x="9149820" y="3096324"/>
            <a:ext cx="232920" cy="232920"/>
          </a:xfrm>
          <a:custGeom>
            <a:avLst/>
            <a:gdLst/>
            <a:ahLst/>
            <a:cxnLst/>
            <a:rect l="l" t="t" r="r" b="b"/>
            <a:pathLst>
              <a:path w="232920" h="232920">
                <a:moveTo>
                  <a:pt x="0" y="0"/>
                </a:moveTo>
                <a:lnTo>
                  <a:pt x="232920" y="0"/>
                </a:lnTo>
                <a:lnTo>
                  <a:pt x="232920" y="232920"/>
                </a:lnTo>
                <a:lnTo>
                  <a:pt x="0" y="232920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124" name="Freeform 98">
            <a:extLst>
              <a:ext uri="{FF2B5EF4-FFF2-40B4-BE49-F238E27FC236}">
                <a16:creationId xmlns:a16="http://schemas.microsoft.com/office/drawing/2014/main" id="{688547A1-B7B7-3F43-4884-F06D843FF7A7}"/>
              </a:ext>
            </a:extLst>
          </p:cNvPr>
          <p:cNvSpPr/>
          <p:nvPr/>
        </p:nvSpPr>
        <p:spPr>
          <a:xfrm>
            <a:off x="419875" y="5282728"/>
            <a:ext cx="271399" cy="225261"/>
          </a:xfrm>
          <a:custGeom>
            <a:avLst/>
            <a:gdLst/>
            <a:ahLst/>
            <a:cxnLst/>
            <a:rect l="l" t="t" r="r" b="b"/>
            <a:pathLst>
              <a:path w="271399" h="225261">
                <a:moveTo>
                  <a:pt x="0" y="0"/>
                </a:moveTo>
                <a:lnTo>
                  <a:pt x="271399" y="0"/>
                </a:lnTo>
                <a:lnTo>
                  <a:pt x="271399" y="225261"/>
                </a:lnTo>
                <a:lnTo>
                  <a:pt x="0" y="225261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-145" r="-145"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126" name="Freeform 103">
            <a:extLst>
              <a:ext uri="{FF2B5EF4-FFF2-40B4-BE49-F238E27FC236}">
                <a16:creationId xmlns:a16="http://schemas.microsoft.com/office/drawing/2014/main" id="{927C116A-01EC-7AA9-B60C-EB731E3892F8}"/>
              </a:ext>
            </a:extLst>
          </p:cNvPr>
          <p:cNvSpPr/>
          <p:nvPr/>
        </p:nvSpPr>
        <p:spPr>
          <a:xfrm>
            <a:off x="3595824" y="6248400"/>
            <a:ext cx="233148" cy="233148"/>
          </a:xfrm>
          <a:custGeom>
            <a:avLst/>
            <a:gdLst/>
            <a:ahLst/>
            <a:cxnLst/>
            <a:rect l="l" t="t" r="r" b="b"/>
            <a:pathLst>
              <a:path w="233148" h="233148">
                <a:moveTo>
                  <a:pt x="0" y="0"/>
                </a:moveTo>
                <a:lnTo>
                  <a:pt x="233148" y="0"/>
                </a:lnTo>
                <a:lnTo>
                  <a:pt x="233148" y="233148"/>
                </a:lnTo>
                <a:lnTo>
                  <a:pt x="0" y="233148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130" name="Freeform 101">
            <a:extLst>
              <a:ext uri="{FF2B5EF4-FFF2-40B4-BE49-F238E27FC236}">
                <a16:creationId xmlns:a16="http://schemas.microsoft.com/office/drawing/2014/main" id="{DAE3CB68-D043-4A17-77A9-56A7ED015CC7}"/>
              </a:ext>
            </a:extLst>
          </p:cNvPr>
          <p:cNvSpPr/>
          <p:nvPr/>
        </p:nvSpPr>
        <p:spPr>
          <a:xfrm>
            <a:off x="5389960" y="5182243"/>
            <a:ext cx="300459" cy="297455"/>
          </a:xfrm>
          <a:custGeom>
            <a:avLst/>
            <a:gdLst/>
            <a:ahLst/>
            <a:cxnLst/>
            <a:rect l="l" t="t" r="r" b="b"/>
            <a:pathLst>
              <a:path w="300459" h="297455">
                <a:moveTo>
                  <a:pt x="0" y="0"/>
                </a:moveTo>
                <a:lnTo>
                  <a:pt x="300459" y="0"/>
                </a:lnTo>
                <a:lnTo>
                  <a:pt x="300459" y="297455"/>
                </a:lnTo>
                <a:lnTo>
                  <a:pt x="0" y="297455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t="-504" b="-504"/>
            </a:stretch>
          </a:blipFill>
        </p:spPr>
        <p:txBody>
          <a:bodyPr/>
          <a:lstStyle/>
          <a:p>
            <a:endParaRPr lang="fr-FR" noProof="1"/>
          </a:p>
        </p:txBody>
      </p:sp>
      <p:sp>
        <p:nvSpPr>
          <p:cNvPr id="131" name="Freeform 104">
            <a:extLst>
              <a:ext uri="{FF2B5EF4-FFF2-40B4-BE49-F238E27FC236}">
                <a16:creationId xmlns:a16="http://schemas.microsoft.com/office/drawing/2014/main" id="{F223F68A-941C-1686-4149-07BB491E9E36}"/>
              </a:ext>
            </a:extLst>
          </p:cNvPr>
          <p:cNvSpPr/>
          <p:nvPr/>
        </p:nvSpPr>
        <p:spPr>
          <a:xfrm>
            <a:off x="7284835" y="6260108"/>
            <a:ext cx="258965" cy="255404"/>
          </a:xfrm>
          <a:custGeom>
            <a:avLst/>
            <a:gdLst/>
            <a:ahLst/>
            <a:cxnLst/>
            <a:rect l="l" t="t" r="r" b="b"/>
            <a:pathLst>
              <a:path w="258965" h="255404">
                <a:moveTo>
                  <a:pt x="0" y="0"/>
                </a:moveTo>
                <a:lnTo>
                  <a:pt x="258965" y="0"/>
                </a:lnTo>
                <a:lnTo>
                  <a:pt x="258965" y="255404"/>
                </a:lnTo>
                <a:lnTo>
                  <a:pt x="0" y="255404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-1138" r="-1138"/>
            </a:stretch>
          </a:blipFill>
        </p:spPr>
        <p:txBody>
          <a:bodyPr/>
          <a:lstStyle/>
          <a:p>
            <a:endParaRPr lang="fr-FR" noProof="1"/>
          </a:p>
        </p:txBody>
      </p: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6126E20C-9A47-E54B-9EED-5B58F79422B6}"/>
              </a:ext>
            </a:extLst>
          </p:cNvPr>
          <p:cNvCxnSpPr>
            <a:cxnSpLocks/>
          </p:cNvCxnSpPr>
          <p:nvPr/>
        </p:nvCxnSpPr>
        <p:spPr>
          <a:xfrm>
            <a:off x="6262884" y="1009447"/>
            <a:ext cx="0" cy="39182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">
            <a:extLst>
              <a:ext uri="{FF2B5EF4-FFF2-40B4-BE49-F238E27FC236}">
                <a16:creationId xmlns:a16="http://schemas.microsoft.com/office/drawing/2014/main" id="{F18A9D1C-67CB-B4F8-F9E6-7A3A0BAB8856}"/>
              </a:ext>
            </a:extLst>
          </p:cNvPr>
          <p:cNvGrpSpPr/>
          <p:nvPr/>
        </p:nvGrpSpPr>
        <p:grpSpPr>
          <a:xfrm>
            <a:off x="5226554" y="1377806"/>
            <a:ext cx="2164846" cy="603394"/>
            <a:chOff x="0" y="0"/>
            <a:chExt cx="6395538" cy="1782588"/>
          </a:xfrm>
          <a:solidFill>
            <a:schemeClr val="bg1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3E129D9-387D-1967-568E-ABFF37093000}"/>
                </a:ext>
              </a:extLst>
            </p:cNvPr>
            <p:cNvSpPr/>
            <p:nvPr/>
          </p:nvSpPr>
          <p:spPr>
            <a:xfrm>
              <a:off x="0" y="0"/>
              <a:ext cx="6395538" cy="1782588"/>
            </a:xfrm>
            <a:custGeom>
              <a:avLst/>
              <a:gdLst/>
              <a:ahLst/>
              <a:cxnLst/>
              <a:rect l="l" t="t" r="r" b="b"/>
              <a:pathLst>
                <a:path w="6395538" h="1782588">
                  <a:moveTo>
                    <a:pt x="0" y="0"/>
                  </a:moveTo>
                  <a:lnTo>
                    <a:pt x="0" y="1782588"/>
                  </a:lnTo>
                  <a:lnTo>
                    <a:pt x="6395538" y="1782588"/>
                  </a:lnTo>
                  <a:lnTo>
                    <a:pt x="6395538" y="0"/>
                  </a:lnTo>
                  <a:lnTo>
                    <a:pt x="0" y="0"/>
                  </a:lnTo>
                  <a:close/>
                  <a:moveTo>
                    <a:pt x="6334578" y="1721628"/>
                  </a:moveTo>
                  <a:lnTo>
                    <a:pt x="59690" y="1721628"/>
                  </a:lnTo>
                  <a:lnTo>
                    <a:pt x="59690" y="59690"/>
                  </a:lnTo>
                  <a:lnTo>
                    <a:pt x="6334578" y="59690"/>
                  </a:lnTo>
                  <a:lnTo>
                    <a:pt x="6334578" y="1721628"/>
                  </a:lnTo>
                  <a:close/>
                </a:path>
              </a:pathLst>
            </a:custGeom>
            <a:grpFill/>
            <a:ln w="12700">
              <a:solidFill>
                <a:schemeClr val="bg2">
                  <a:lumMod val="75000"/>
                </a:schemeClr>
              </a:solidFill>
            </a:ln>
          </p:spPr>
          <p:txBody>
            <a:bodyPr/>
            <a:lstStyle/>
            <a:p>
              <a:endParaRPr lang="fr-FR" noProof="1"/>
            </a:p>
          </p:txBody>
        </p:sp>
      </p:grpSp>
      <p:cxnSp>
        <p:nvCxnSpPr>
          <p:cNvPr id="247" name="Connecteur droit 246">
            <a:extLst>
              <a:ext uri="{FF2B5EF4-FFF2-40B4-BE49-F238E27FC236}">
                <a16:creationId xmlns:a16="http://schemas.microsoft.com/office/drawing/2014/main" id="{E8CFBF1D-20D2-9147-AED6-99BDD5B6556B}"/>
              </a:ext>
            </a:extLst>
          </p:cNvPr>
          <p:cNvCxnSpPr>
            <a:cxnSpLocks/>
          </p:cNvCxnSpPr>
          <p:nvPr/>
        </p:nvCxnSpPr>
        <p:spPr>
          <a:xfrm>
            <a:off x="7391400" y="685800"/>
            <a:ext cx="220980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cteur droit 250">
            <a:extLst>
              <a:ext uri="{FF2B5EF4-FFF2-40B4-BE49-F238E27FC236}">
                <a16:creationId xmlns:a16="http://schemas.microsoft.com/office/drawing/2014/main" id="{8498802D-4ECB-F040-B571-2AAF5F6091E0}"/>
              </a:ext>
            </a:extLst>
          </p:cNvPr>
          <p:cNvCxnSpPr>
            <a:cxnSpLocks/>
          </p:cNvCxnSpPr>
          <p:nvPr/>
        </p:nvCxnSpPr>
        <p:spPr>
          <a:xfrm flipV="1">
            <a:off x="7391400" y="1681944"/>
            <a:ext cx="1256568" cy="1772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Connecteur droit 252">
            <a:extLst>
              <a:ext uri="{FF2B5EF4-FFF2-40B4-BE49-F238E27FC236}">
                <a16:creationId xmlns:a16="http://schemas.microsoft.com/office/drawing/2014/main" id="{D792FABE-B7A4-C145-84D0-159C81B04DA3}"/>
              </a:ext>
            </a:extLst>
          </p:cNvPr>
          <p:cNvCxnSpPr>
            <a:cxnSpLocks/>
          </p:cNvCxnSpPr>
          <p:nvPr/>
        </p:nvCxnSpPr>
        <p:spPr>
          <a:xfrm>
            <a:off x="8647968" y="1675509"/>
            <a:ext cx="0" cy="982619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Connecteur droit 257">
            <a:extLst>
              <a:ext uri="{FF2B5EF4-FFF2-40B4-BE49-F238E27FC236}">
                <a16:creationId xmlns:a16="http://schemas.microsoft.com/office/drawing/2014/main" id="{AFE65197-073A-6C4E-ACE0-6DA9128EE169}"/>
              </a:ext>
            </a:extLst>
          </p:cNvPr>
          <p:cNvCxnSpPr>
            <a:cxnSpLocks/>
          </p:cNvCxnSpPr>
          <p:nvPr/>
        </p:nvCxnSpPr>
        <p:spPr>
          <a:xfrm>
            <a:off x="9601200" y="685800"/>
            <a:ext cx="0" cy="5679174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Connecteur droit 260">
            <a:extLst>
              <a:ext uri="{FF2B5EF4-FFF2-40B4-BE49-F238E27FC236}">
                <a16:creationId xmlns:a16="http://schemas.microsoft.com/office/drawing/2014/main" id="{AFEA8DF6-9C47-1B49-A4EE-BCF19DBE3F4B}"/>
              </a:ext>
            </a:extLst>
          </p:cNvPr>
          <p:cNvCxnSpPr>
            <a:cxnSpLocks/>
          </p:cNvCxnSpPr>
          <p:nvPr/>
        </p:nvCxnSpPr>
        <p:spPr>
          <a:xfrm>
            <a:off x="9507196" y="6364974"/>
            <a:ext cx="94004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Connecteur droit 263">
            <a:extLst>
              <a:ext uri="{FF2B5EF4-FFF2-40B4-BE49-F238E27FC236}">
                <a16:creationId xmlns:a16="http://schemas.microsoft.com/office/drawing/2014/main" id="{CEA0CD7A-F00A-A941-AD13-720B72C66BEF}"/>
              </a:ext>
            </a:extLst>
          </p:cNvPr>
          <p:cNvCxnSpPr>
            <a:cxnSpLocks/>
          </p:cNvCxnSpPr>
          <p:nvPr/>
        </p:nvCxnSpPr>
        <p:spPr>
          <a:xfrm>
            <a:off x="9507196" y="5257800"/>
            <a:ext cx="94004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Connecteur droit 264">
            <a:extLst>
              <a:ext uri="{FF2B5EF4-FFF2-40B4-BE49-F238E27FC236}">
                <a16:creationId xmlns:a16="http://schemas.microsoft.com/office/drawing/2014/main" id="{197CC0E0-0C43-604C-A355-920F1002723F}"/>
              </a:ext>
            </a:extLst>
          </p:cNvPr>
          <p:cNvCxnSpPr>
            <a:cxnSpLocks/>
          </p:cNvCxnSpPr>
          <p:nvPr/>
        </p:nvCxnSpPr>
        <p:spPr>
          <a:xfrm>
            <a:off x="9507196" y="4191000"/>
            <a:ext cx="94004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Connecteur droit 269">
            <a:extLst>
              <a:ext uri="{FF2B5EF4-FFF2-40B4-BE49-F238E27FC236}">
                <a16:creationId xmlns:a16="http://schemas.microsoft.com/office/drawing/2014/main" id="{6A3AF7B1-C961-D64C-A8B6-1A24C5417F02}"/>
              </a:ext>
            </a:extLst>
          </p:cNvPr>
          <p:cNvCxnSpPr>
            <a:cxnSpLocks/>
          </p:cNvCxnSpPr>
          <p:nvPr/>
        </p:nvCxnSpPr>
        <p:spPr>
          <a:xfrm>
            <a:off x="9507196" y="3124200"/>
            <a:ext cx="94004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328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390e19c-4bf2-4882-ad15-49f536afac31}" enabled="0" method="" siteId="{a390e19c-4bf2-4882-ad15-49f536afac3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32625</TotalTime>
  <Words>234</Words>
  <Application>Microsoft Macintosh PowerPoint</Application>
  <PresentationFormat>Personnalisé</PresentationFormat>
  <Paragraphs>57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FFF Equipe</vt:lpstr>
      <vt:lpstr>FFF Equipe Bold</vt:lpstr>
      <vt:lpstr>Arial</vt:lpstr>
      <vt:lpstr>Calibri</vt:lpstr>
      <vt:lpstr>Office Theme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Copie de Direction Générale</dc:title>
  <dc:subject/>
  <dc:creator>SALOMON Chloé</dc:creator>
  <cp:keywords/>
  <dc:description/>
  <cp:lastModifiedBy>RAJAUD François</cp:lastModifiedBy>
  <cp:revision>46</cp:revision>
  <cp:lastPrinted>2025-03-03T09:08:23Z</cp:lastPrinted>
  <dcterms:created xsi:type="dcterms:W3CDTF">2006-08-16T00:00:00Z</dcterms:created>
  <dcterms:modified xsi:type="dcterms:W3CDTF">2026-02-26T16:24:45Z</dcterms:modified>
  <cp:category/>
  <dc:identifier>DAGeKN6TUJ8</dc:identifier>
</cp:coreProperties>
</file>